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484" r:id="rId2"/>
    <p:sldId id="485" r:id="rId3"/>
    <p:sldId id="487" r:id="rId4"/>
    <p:sldId id="257" r:id="rId5"/>
    <p:sldId id="437" r:id="rId6"/>
    <p:sldId id="408" r:id="rId7"/>
    <p:sldId id="442" r:id="rId8"/>
    <p:sldId id="481" r:id="rId9"/>
    <p:sldId id="444" r:id="rId10"/>
    <p:sldId id="486" r:id="rId11"/>
    <p:sldId id="476" r:id="rId12"/>
    <p:sldId id="451" r:id="rId13"/>
    <p:sldId id="378" r:id="rId14"/>
    <p:sldId id="367" r:id="rId15"/>
    <p:sldId id="450" r:id="rId16"/>
    <p:sldId id="488" r:id="rId17"/>
    <p:sldId id="489" r:id="rId18"/>
    <p:sldId id="490" r:id="rId19"/>
    <p:sldId id="259" r:id="rId20"/>
    <p:sldId id="467" r:id="rId21"/>
    <p:sldId id="343" r:id="rId22"/>
    <p:sldId id="479" r:id="rId23"/>
    <p:sldId id="465" r:id="rId24"/>
    <p:sldId id="4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10"/>
    <p:restoredTop sz="92049"/>
  </p:normalViewPr>
  <p:slideViewPr>
    <p:cSldViewPr snapToGrid="0" snapToObjects="1">
      <p:cViewPr varScale="1">
        <p:scale>
          <a:sx n="111" d="100"/>
          <a:sy n="111" d="100"/>
        </p:scale>
        <p:origin x="2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23.png"/><Relationship Id="rId7" Type="http://schemas.openxmlformats.org/officeDocument/2006/relationships/image" Target="../media/image59.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4.svg"/></Relationships>
</file>

<file path=ppt/diagrams/_rels/data1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8.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ata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6" Type="http://schemas.openxmlformats.org/officeDocument/2006/relationships/image" Target="../media/image42.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_rels/data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8.svg"/><Relationship Id="rId9" Type="http://schemas.openxmlformats.org/officeDocument/2006/relationships/image" Target="../media/image53.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23.png"/><Relationship Id="rId7" Type="http://schemas.openxmlformats.org/officeDocument/2006/relationships/image" Target="../media/image59.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24.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8.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6" Type="http://schemas.openxmlformats.org/officeDocument/2006/relationships/image" Target="../media/image42.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diagrams/_rels/drawing9.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8.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AEC4774-C68F-4194-B507-A577E8D7E4B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E555434-88AE-4C47-8526-32C62BA8451C}">
      <dgm:prSet/>
      <dgm:spPr/>
      <dgm:t>
        <a:bodyPr/>
        <a:lstStyle/>
        <a:p>
          <a:r>
            <a:rPr lang="en-US" dirty="0"/>
            <a:t>10 AM: Intro to Bioinformatics Resources (Amy Stonelake, NCI/CCR/BTEP)</a:t>
          </a:r>
        </a:p>
      </dgm:t>
    </dgm:pt>
    <dgm:pt modelId="{658F7B22-58B4-4DAB-9FF1-342B5EA4F262}" type="parTrans" cxnId="{246ED87D-1B32-493F-9556-FF7F0EF47236}">
      <dgm:prSet/>
      <dgm:spPr/>
      <dgm:t>
        <a:bodyPr/>
        <a:lstStyle/>
        <a:p>
          <a:endParaRPr lang="en-US"/>
        </a:p>
      </dgm:t>
    </dgm:pt>
    <dgm:pt modelId="{D65E56B3-59EC-4555-9DE0-011665C5F0D6}" type="sibTrans" cxnId="{246ED87D-1B32-493F-9556-FF7F0EF47236}">
      <dgm:prSet/>
      <dgm:spPr/>
      <dgm:t>
        <a:bodyPr/>
        <a:lstStyle/>
        <a:p>
          <a:endParaRPr lang="en-US"/>
        </a:p>
      </dgm:t>
    </dgm:pt>
    <dgm:pt modelId="{2FC42B3F-557B-49DE-9C45-DAA451DFB4ED}">
      <dgm:prSet/>
      <dgm:spPr/>
      <dgm:t>
        <a:bodyPr/>
        <a:lstStyle/>
        <a:p>
          <a:r>
            <a:rPr lang="en-US" dirty="0"/>
            <a:t>10:25 AM: An HPC Resource for the IRP (Wolfgang Resch NIH/CIT, </a:t>
          </a:r>
          <a:r>
            <a:rPr lang="en-US" dirty="0" err="1"/>
            <a:t>Biowulf</a:t>
          </a:r>
          <a:r>
            <a:rPr lang="en-US" dirty="0"/>
            <a:t>)</a:t>
          </a:r>
        </a:p>
      </dgm:t>
    </dgm:pt>
    <dgm:pt modelId="{05EABE1A-55D9-40A9-863A-35DCEC7998BE}" type="parTrans" cxnId="{1AED0D46-3BCB-4C92-BE19-3CCF76B2B7AF}">
      <dgm:prSet/>
      <dgm:spPr/>
      <dgm:t>
        <a:bodyPr/>
        <a:lstStyle/>
        <a:p>
          <a:endParaRPr lang="en-US"/>
        </a:p>
      </dgm:t>
    </dgm:pt>
    <dgm:pt modelId="{8BEB234D-D89B-4EDF-ABED-273263502E56}" type="sibTrans" cxnId="{1AED0D46-3BCB-4C92-BE19-3CCF76B2B7AF}">
      <dgm:prSet/>
      <dgm:spPr/>
      <dgm:t>
        <a:bodyPr/>
        <a:lstStyle/>
        <a:p>
          <a:endParaRPr lang="en-US"/>
        </a:p>
      </dgm:t>
    </dgm:pt>
    <dgm:pt modelId="{5448E7E9-60DF-46CE-A810-62A1460DC173}">
      <dgm:prSet/>
      <dgm:spPr/>
      <dgm:t>
        <a:bodyPr/>
        <a:lstStyle/>
        <a:p>
          <a:r>
            <a:rPr lang="en-US" dirty="0"/>
            <a:t>10:50 AM: Data and Bioinformatics Resources from the NIH Library (Doug Joubert, NIH Library)</a:t>
          </a:r>
        </a:p>
      </dgm:t>
    </dgm:pt>
    <dgm:pt modelId="{17148EBF-23B2-4814-8059-C43135684CAF}" type="parTrans" cxnId="{9EC9811F-E3B9-4885-A46B-4BBC96B4F4EB}">
      <dgm:prSet/>
      <dgm:spPr/>
      <dgm:t>
        <a:bodyPr/>
        <a:lstStyle/>
        <a:p>
          <a:endParaRPr lang="en-US"/>
        </a:p>
      </dgm:t>
    </dgm:pt>
    <dgm:pt modelId="{FF338EED-2A93-403E-8F8F-D49D9865C840}" type="sibTrans" cxnId="{9EC9811F-E3B9-4885-A46B-4BBC96B4F4EB}">
      <dgm:prSet/>
      <dgm:spPr/>
      <dgm:t>
        <a:bodyPr/>
        <a:lstStyle/>
        <a:p>
          <a:endParaRPr lang="en-US"/>
        </a:p>
      </dgm:t>
    </dgm:pt>
    <dgm:pt modelId="{CA6E3C2D-78DB-490A-A599-249D5DBE5EEA}">
      <dgm:prSet/>
      <dgm:spPr/>
      <dgm:t>
        <a:bodyPr/>
        <a:lstStyle/>
        <a:p>
          <a:r>
            <a:rPr lang="en-US" dirty="0"/>
            <a:t>11:15 AM: Integrating NGS, AI, and Pathway Analysis: A New Era of Computational Biology (Daoud </a:t>
          </a:r>
          <a:r>
            <a:rPr lang="en-US" dirty="0" err="1"/>
            <a:t>Meerzaman</a:t>
          </a:r>
          <a:r>
            <a:rPr lang="en-US" dirty="0"/>
            <a:t>, NCI Center for Biomedical Informatics and Information Technology, CBIIT)</a:t>
          </a:r>
        </a:p>
      </dgm:t>
    </dgm:pt>
    <dgm:pt modelId="{DF947F7D-66A1-484C-B47C-F92187368003}" type="parTrans" cxnId="{8337106F-F2A9-4D7F-B4B1-1B2F7AD1B316}">
      <dgm:prSet/>
      <dgm:spPr/>
      <dgm:t>
        <a:bodyPr/>
        <a:lstStyle/>
        <a:p>
          <a:endParaRPr lang="en-US"/>
        </a:p>
      </dgm:t>
    </dgm:pt>
    <dgm:pt modelId="{4C6E6C85-1B48-497D-BEE1-B47E3D217203}" type="sibTrans" cxnId="{8337106F-F2A9-4D7F-B4B1-1B2F7AD1B316}">
      <dgm:prSet/>
      <dgm:spPr/>
      <dgm:t>
        <a:bodyPr/>
        <a:lstStyle/>
        <a:p>
          <a:endParaRPr lang="en-US"/>
        </a:p>
      </dgm:t>
    </dgm:pt>
    <dgm:pt modelId="{EAD43846-F811-4A35-9213-2DAFBF8798AF}">
      <dgm:prSet/>
      <dgm:spPr/>
      <dgm:t>
        <a:bodyPr/>
        <a:lstStyle/>
        <a:p>
          <a:r>
            <a:rPr lang="en-US" dirty="0"/>
            <a:t>11:40 AM: The NIAID </a:t>
          </a:r>
          <a:r>
            <a:rPr lang="en-US" dirty="0" err="1"/>
            <a:t>Biovisualization</a:t>
          </a:r>
          <a:r>
            <a:rPr lang="en-US" dirty="0"/>
            <a:t> Lab: A Central Resource for Immersive Exploration of Data with Virtual Reality and Advanced Visualization Technologies (Meghan McCarthy, </a:t>
          </a:r>
          <a:r>
            <a:rPr lang="en-US" dirty="0" err="1"/>
            <a:t>BioViz</a:t>
          </a:r>
          <a:r>
            <a:rPr lang="en-US" dirty="0"/>
            <a:t> Lab at NIAID)</a:t>
          </a:r>
        </a:p>
      </dgm:t>
    </dgm:pt>
    <dgm:pt modelId="{F8CAF4C9-C5E0-48AB-AF02-6A1CC5A8FBA5}" type="parTrans" cxnId="{FC0E837F-E810-43E2-A534-8F431D162922}">
      <dgm:prSet/>
      <dgm:spPr/>
      <dgm:t>
        <a:bodyPr/>
        <a:lstStyle/>
        <a:p>
          <a:endParaRPr lang="en-US"/>
        </a:p>
      </dgm:t>
    </dgm:pt>
    <dgm:pt modelId="{D947CDEC-42E3-48C3-84D8-8035809F6705}" type="sibTrans" cxnId="{FC0E837F-E810-43E2-A534-8F431D162922}">
      <dgm:prSet/>
      <dgm:spPr/>
      <dgm:t>
        <a:bodyPr/>
        <a:lstStyle/>
        <a:p>
          <a:endParaRPr lang="en-US"/>
        </a:p>
      </dgm:t>
    </dgm:pt>
    <dgm:pt modelId="{21DCDE5E-B7BA-4BF1-A407-33D8ECB43A6B}">
      <dgm:prSet/>
      <dgm:spPr/>
      <dgm:t>
        <a:bodyPr/>
        <a:lstStyle/>
        <a:p>
          <a:r>
            <a:rPr lang="en-US" dirty="0"/>
            <a:t>12:05 PM Single Cell and Spatial Genomics: An Overview of the Tools to Study Cellular Heterogeneity, Dynamics and Intracellular Signaling (Stefan Cordes, NHLBI, representing the Single Cell and Spatial Transcriptomics User's Group)</a:t>
          </a:r>
        </a:p>
      </dgm:t>
    </dgm:pt>
    <dgm:pt modelId="{E1CB6ABC-A361-40B7-90A1-10E9B7FAE9B2}" type="parTrans" cxnId="{C893F12F-3EF2-446F-BBA6-80B7ED03B388}">
      <dgm:prSet/>
      <dgm:spPr/>
      <dgm:t>
        <a:bodyPr/>
        <a:lstStyle/>
        <a:p>
          <a:endParaRPr lang="en-US"/>
        </a:p>
      </dgm:t>
    </dgm:pt>
    <dgm:pt modelId="{E6BF3160-2EED-4266-B168-260EC473E9A4}" type="sibTrans" cxnId="{C893F12F-3EF2-446F-BBA6-80B7ED03B388}">
      <dgm:prSet/>
      <dgm:spPr/>
      <dgm:t>
        <a:bodyPr/>
        <a:lstStyle/>
        <a:p>
          <a:endParaRPr lang="en-US"/>
        </a:p>
      </dgm:t>
    </dgm:pt>
    <dgm:pt modelId="{400E8B1F-9086-144C-B165-91A4B8069EE8}" type="pres">
      <dgm:prSet presAssocID="{AAEC4774-C68F-4194-B507-A577E8D7E4B8}" presName="linear" presStyleCnt="0">
        <dgm:presLayoutVars>
          <dgm:animLvl val="lvl"/>
          <dgm:resizeHandles val="exact"/>
        </dgm:presLayoutVars>
      </dgm:prSet>
      <dgm:spPr/>
    </dgm:pt>
    <dgm:pt modelId="{455BA1CC-4180-D54A-9698-1DE97719849F}" type="pres">
      <dgm:prSet presAssocID="{FE555434-88AE-4C47-8526-32C62BA8451C}" presName="parentText" presStyleLbl="node1" presStyleIdx="0" presStyleCnt="6">
        <dgm:presLayoutVars>
          <dgm:chMax val="0"/>
          <dgm:bulletEnabled val="1"/>
        </dgm:presLayoutVars>
      </dgm:prSet>
      <dgm:spPr/>
    </dgm:pt>
    <dgm:pt modelId="{3E0DF20E-571A-4F4F-9B3E-5E12356CDB96}" type="pres">
      <dgm:prSet presAssocID="{D65E56B3-59EC-4555-9DE0-011665C5F0D6}" presName="spacer" presStyleCnt="0"/>
      <dgm:spPr/>
    </dgm:pt>
    <dgm:pt modelId="{0813BB35-9B33-B64C-894F-ED6917FA3976}" type="pres">
      <dgm:prSet presAssocID="{2FC42B3F-557B-49DE-9C45-DAA451DFB4ED}" presName="parentText" presStyleLbl="node1" presStyleIdx="1" presStyleCnt="6">
        <dgm:presLayoutVars>
          <dgm:chMax val="0"/>
          <dgm:bulletEnabled val="1"/>
        </dgm:presLayoutVars>
      </dgm:prSet>
      <dgm:spPr/>
    </dgm:pt>
    <dgm:pt modelId="{6E4BE9EB-89F6-A54D-9FB3-FDDC59D277B8}" type="pres">
      <dgm:prSet presAssocID="{8BEB234D-D89B-4EDF-ABED-273263502E56}" presName="spacer" presStyleCnt="0"/>
      <dgm:spPr/>
    </dgm:pt>
    <dgm:pt modelId="{A1A8F639-C372-154E-885B-FC40C632EC28}" type="pres">
      <dgm:prSet presAssocID="{5448E7E9-60DF-46CE-A810-62A1460DC173}" presName="parentText" presStyleLbl="node1" presStyleIdx="2" presStyleCnt="6">
        <dgm:presLayoutVars>
          <dgm:chMax val="0"/>
          <dgm:bulletEnabled val="1"/>
        </dgm:presLayoutVars>
      </dgm:prSet>
      <dgm:spPr/>
    </dgm:pt>
    <dgm:pt modelId="{F97EA90C-4D10-954E-A06A-2B33B946A170}" type="pres">
      <dgm:prSet presAssocID="{FF338EED-2A93-403E-8F8F-D49D9865C840}" presName="spacer" presStyleCnt="0"/>
      <dgm:spPr/>
    </dgm:pt>
    <dgm:pt modelId="{8481ABA4-FE43-E94B-8992-73B91AFCC213}" type="pres">
      <dgm:prSet presAssocID="{CA6E3C2D-78DB-490A-A599-249D5DBE5EEA}" presName="parentText" presStyleLbl="node1" presStyleIdx="3" presStyleCnt="6">
        <dgm:presLayoutVars>
          <dgm:chMax val="0"/>
          <dgm:bulletEnabled val="1"/>
        </dgm:presLayoutVars>
      </dgm:prSet>
      <dgm:spPr/>
    </dgm:pt>
    <dgm:pt modelId="{CBCD63EE-0863-9344-8012-F43F37663E45}" type="pres">
      <dgm:prSet presAssocID="{4C6E6C85-1B48-497D-BEE1-B47E3D217203}" presName="spacer" presStyleCnt="0"/>
      <dgm:spPr/>
    </dgm:pt>
    <dgm:pt modelId="{02C3DF23-6891-1E4C-B9AE-DFE66A21CF5F}" type="pres">
      <dgm:prSet presAssocID="{EAD43846-F811-4A35-9213-2DAFBF8798AF}" presName="parentText" presStyleLbl="node1" presStyleIdx="4" presStyleCnt="6">
        <dgm:presLayoutVars>
          <dgm:chMax val="0"/>
          <dgm:bulletEnabled val="1"/>
        </dgm:presLayoutVars>
      </dgm:prSet>
      <dgm:spPr/>
    </dgm:pt>
    <dgm:pt modelId="{743CFBBF-65A1-2048-9C00-8EB85B39DD85}" type="pres">
      <dgm:prSet presAssocID="{D947CDEC-42E3-48C3-84D8-8035809F6705}" presName="spacer" presStyleCnt="0"/>
      <dgm:spPr/>
    </dgm:pt>
    <dgm:pt modelId="{22B2A74E-7FF6-4043-A721-6364495091D3}" type="pres">
      <dgm:prSet presAssocID="{21DCDE5E-B7BA-4BF1-A407-33D8ECB43A6B}" presName="parentText" presStyleLbl="node1" presStyleIdx="5" presStyleCnt="6">
        <dgm:presLayoutVars>
          <dgm:chMax val="0"/>
          <dgm:bulletEnabled val="1"/>
        </dgm:presLayoutVars>
      </dgm:prSet>
      <dgm:spPr/>
    </dgm:pt>
  </dgm:ptLst>
  <dgm:cxnLst>
    <dgm:cxn modelId="{9EC9811F-E3B9-4885-A46B-4BBC96B4F4EB}" srcId="{AAEC4774-C68F-4194-B507-A577E8D7E4B8}" destId="{5448E7E9-60DF-46CE-A810-62A1460DC173}" srcOrd="2" destOrd="0" parTransId="{17148EBF-23B2-4814-8059-C43135684CAF}" sibTransId="{FF338EED-2A93-403E-8F8F-D49D9865C840}"/>
    <dgm:cxn modelId="{C893F12F-3EF2-446F-BBA6-80B7ED03B388}" srcId="{AAEC4774-C68F-4194-B507-A577E8D7E4B8}" destId="{21DCDE5E-B7BA-4BF1-A407-33D8ECB43A6B}" srcOrd="5" destOrd="0" parTransId="{E1CB6ABC-A361-40B7-90A1-10E9B7FAE9B2}" sibTransId="{E6BF3160-2EED-4266-B168-260EC473E9A4}"/>
    <dgm:cxn modelId="{1AED0D46-3BCB-4C92-BE19-3CCF76B2B7AF}" srcId="{AAEC4774-C68F-4194-B507-A577E8D7E4B8}" destId="{2FC42B3F-557B-49DE-9C45-DAA451DFB4ED}" srcOrd="1" destOrd="0" parTransId="{05EABE1A-55D9-40A9-863A-35DCEC7998BE}" sibTransId="{8BEB234D-D89B-4EDF-ABED-273263502E56}"/>
    <dgm:cxn modelId="{10E07251-78EB-1640-8D81-15E92CA50687}" type="presOf" srcId="{CA6E3C2D-78DB-490A-A599-249D5DBE5EEA}" destId="{8481ABA4-FE43-E94B-8992-73B91AFCC213}" srcOrd="0" destOrd="0" presId="urn:microsoft.com/office/officeart/2005/8/layout/vList2"/>
    <dgm:cxn modelId="{B92B4360-7873-3A41-B761-9D3206A1943F}" type="presOf" srcId="{FE555434-88AE-4C47-8526-32C62BA8451C}" destId="{455BA1CC-4180-D54A-9698-1DE97719849F}" srcOrd="0" destOrd="0" presId="urn:microsoft.com/office/officeart/2005/8/layout/vList2"/>
    <dgm:cxn modelId="{C7865A60-1F50-244B-A1E4-BD01D662AD28}" type="presOf" srcId="{5448E7E9-60DF-46CE-A810-62A1460DC173}" destId="{A1A8F639-C372-154E-885B-FC40C632EC28}" srcOrd="0" destOrd="0" presId="urn:microsoft.com/office/officeart/2005/8/layout/vList2"/>
    <dgm:cxn modelId="{8337106F-F2A9-4D7F-B4B1-1B2F7AD1B316}" srcId="{AAEC4774-C68F-4194-B507-A577E8D7E4B8}" destId="{CA6E3C2D-78DB-490A-A599-249D5DBE5EEA}" srcOrd="3" destOrd="0" parTransId="{DF947F7D-66A1-484C-B47C-F92187368003}" sibTransId="{4C6E6C85-1B48-497D-BEE1-B47E3D217203}"/>
    <dgm:cxn modelId="{246ED87D-1B32-493F-9556-FF7F0EF47236}" srcId="{AAEC4774-C68F-4194-B507-A577E8D7E4B8}" destId="{FE555434-88AE-4C47-8526-32C62BA8451C}" srcOrd="0" destOrd="0" parTransId="{658F7B22-58B4-4DAB-9FF1-342B5EA4F262}" sibTransId="{D65E56B3-59EC-4555-9DE0-011665C5F0D6}"/>
    <dgm:cxn modelId="{FC0E837F-E810-43E2-A534-8F431D162922}" srcId="{AAEC4774-C68F-4194-B507-A577E8D7E4B8}" destId="{EAD43846-F811-4A35-9213-2DAFBF8798AF}" srcOrd="4" destOrd="0" parTransId="{F8CAF4C9-C5E0-48AB-AF02-6A1CC5A8FBA5}" sibTransId="{D947CDEC-42E3-48C3-84D8-8035809F6705}"/>
    <dgm:cxn modelId="{B7D01D8C-CB4E-EC46-B686-E12080E65D2A}" type="presOf" srcId="{21DCDE5E-B7BA-4BF1-A407-33D8ECB43A6B}" destId="{22B2A74E-7FF6-4043-A721-6364495091D3}" srcOrd="0" destOrd="0" presId="urn:microsoft.com/office/officeart/2005/8/layout/vList2"/>
    <dgm:cxn modelId="{D393ABAF-A71B-5643-B653-0176937EC9EE}" type="presOf" srcId="{EAD43846-F811-4A35-9213-2DAFBF8798AF}" destId="{02C3DF23-6891-1E4C-B9AE-DFE66A21CF5F}" srcOrd="0" destOrd="0" presId="urn:microsoft.com/office/officeart/2005/8/layout/vList2"/>
    <dgm:cxn modelId="{ECA08BCB-68F9-FA4F-BC96-E88419772985}" type="presOf" srcId="{AAEC4774-C68F-4194-B507-A577E8D7E4B8}" destId="{400E8B1F-9086-144C-B165-91A4B8069EE8}" srcOrd="0" destOrd="0" presId="urn:microsoft.com/office/officeart/2005/8/layout/vList2"/>
    <dgm:cxn modelId="{1646B9F4-761E-334E-9ACA-737E6E80FC84}" type="presOf" srcId="{2FC42B3F-557B-49DE-9C45-DAA451DFB4ED}" destId="{0813BB35-9B33-B64C-894F-ED6917FA3976}" srcOrd="0" destOrd="0" presId="urn:microsoft.com/office/officeart/2005/8/layout/vList2"/>
    <dgm:cxn modelId="{37538A00-82FC-D446-94A9-7852F7A9870B}" type="presParOf" srcId="{400E8B1F-9086-144C-B165-91A4B8069EE8}" destId="{455BA1CC-4180-D54A-9698-1DE97719849F}" srcOrd="0" destOrd="0" presId="urn:microsoft.com/office/officeart/2005/8/layout/vList2"/>
    <dgm:cxn modelId="{D478A4F2-D960-504B-B8B8-2587904FB186}" type="presParOf" srcId="{400E8B1F-9086-144C-B165-91A4B8069EE8}" destId="{3E0DF20E-571A-4F4F-9B3E-5E12356CDB96}" srcOrd="1" destOrd="0" presId="urn:microsoft.com/office/officeart/2005/8/layout/vList2"/>
    <dgm:cxn modelId="{39DAB9E1-B34C-F440-B5C5-C3D9BC498727}" type="presParOf" srcId="{400E8B1F-9086-144C-B165-91A4B8069EE8}" destId="{0813BB35-9B33-B64C-894F-ED6917FA3976}" srcOrd="2" destOrd="0" presId="urn:microsoft.com/office/officeart/2005/8/layout/vList2"/>
    <dgm:cxn modelId="{6A2BB64E-AE38-BE40-8A22-09C5E35F4324}" type="presParOf" srcId="{400E8B1F-9086-144C-B165-91A4B8069EE8}" destId="{6E4BE9EB-89F6-A54D-9FB3-FDDC59D277B8}" srcOrd="3" destOrd="0" presId="urn:microsoft.com/office/officeart/2005/8/layout/vList2"/>
    <dgm:cxn modelId="{5FC1CA37-148C-1744-96EE-926B725FF220}" type="presParOf" srcId="{400E8B1F-9086-144C-B165-91A4B8069EE8}" destId="{A1A8F639-C372-154E-885B-FC40C632EC28}" srcOrd="4" destOrd="0" presId="urn:microsoft.com/office/officeart/2005/8/layout/vList2"/>
    <dgm:cxn modelId="{D3264F5C-9B41-8E46-8204-AA7779B6F069}" type="presParOf" srcId="{400E8B1F-9086-144C-B165-91A4B8069EE8}" destId="{F97EA90C-4D10-954E-A06A-2B33B946A170}" srcOrd="5" destOrd="0" presId="urn:microsoft.com/office/officeart/2005/8/layout/vList2"/>
    <dgm:cxn modelId="{9C053266-84DD-D642-BC5A-8F9BCA843DBF}" type="presParOf" srcId="{400E8B1F-9086-144C-B165-91A4B8069EE8}" destId="{8481ABA4-FE43-E94B-8992-73B91AFCC213}" srcOrd="6" destOrd="0" presId="urn:microsoft.com/office/officeart/2005/8/layout/vList2"/>
    <dgm:cxn modelId="{5287BF25-D1C7-3249-87C3-5EE33FA080B1}" type="presParOf" srcId="{400E8B1F-9086-144C-B165-91A4B8069EE8}" destId="{CBCD63EE-0863-9344-8012-F43F37663E45}" srcOrd="7" destOrd="0" presId="urn:microsoft.com/office/officeart/2005/8/layout/vList2"/>
    <dgm:cxn modelId="{AF18BF63-5DAD-3C4F-B5E7-E1A6FD8658BC}" type="presParOf" srcId="{400E8B1F-9086-144C-B165-91A4B8069EE8}" destId="{02C3DF23-6891-1E4C-B9AE-DFE66A21CF5F}" srcOrd="8" destOrd="0" presId="urn:microsoft.com/office/officeart/2005/8/layout/vList2"/>
    <dgm:cxn modelId="{6BA63416-FA83-644B-9D3F-269225BDE020}" type="presParOf" srcId="{400E8B1F-9086-144C-B165-91A4B8069EE8}" destId="{743CFBBF-65A1-2048-9C00-8EB85B39DD85}" srcOrd="9" destOrd="0" presId="urn:microsoft.com/office/officeart/2005/8/layout/vList2"/>
    <dgm:cxn modelId="{D83A885D-AC6B-634A-89FE-00912A699464}" type="presParOf" srcId="{400E8B1F-9086-144C-B165-91A4B8069EE8}" destId="{22B2A74E-7FF6-4043-A721-6364495091D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9CC5F8B-B399-465F-B91E-597EC888CC5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9BE8EA2-CFFD-4321-AA81-5E660B370F1E}">
      <dgm:prSet/>
      <dgm:spPr/>
      <dgm:t>
        <a:bodyPr/>
        <a:lstStyle/>
        <a:p>
          <a:pPr>
            <a:defRPr cap="all"/>
          </a:pPr>
          <a:r>
            <a:rPr lang="en-US"/>
            <a:t>Single cell (and spatial transcriptomics)</a:t>
          </a:r>
        </a:p>
      </dgm:t>
    </dgm:pt>
    <dgm:pt modelId="{8EFD2991-1D28-4496-9E8C-F28CDDD57E26}" type="parTrans" cxnId="{10D01D7D-1AB3-42ED-B278-00DD0A5EAE8F}">
      <dgm:prSet/>
      <dgm:spPr/>
      <dgm:t>
        <a:bodyPr/>
        <a:lstStyle/>
        <a:p>
          <a:endParaRPr lang="en-US"/>
        </a:p>
      </dgm:t>
    </dgm:pt>
    <dgm:pt modelId="{C63539B2-505B-4A7D-A9C1-D9812D39867A}" type="sibTrans" cxnId="{10D01D7D-1AB3-42ED-B278-00DD0A5EAE8F}">
      <dgm:prSet/>
      <dgm:spPr/>
      <dgm:t>
        <a:bodyPr/>
        <a:lstStyle/>
        <a:p>
          <a:endParaRPr lang="en-US"/>
        </a:p>
      </dgm:t>
    </dgm:pt>
    <dgm:pt modelId="{4580D520-C194-42C5-892A-24FBB8ECFC00}">
      <dgm:prSet/>
      <dgm:spPr/>
      <dgm:t>
        <a:bodyPr/>
        <a:lstStyle/>
        <a:p>
          <a:pPr>
            <a:defRPr cap="all"/>
          </a:pPr>
          <a:r>
            <a:rPr lang="en-US"/>
            <a:t>Bioinformatics SIG</a:t>
          </a:r>
        </a:p>
      </dgm:t>
    </dgm:pt>
    <dgm:pt modelId="{EB1F1616-F93B-4083-B7CC-FDFD660FFC31}" type="parTrans" cxnId="{E32F4442-0C8D-4037-942D-D6EA338028BB}">
      <dgm:prSet/>
      <dgm:spPr/>
      <dgm:t>
        <a:bodyPr/>
        <a:lstStyle/>
        <a:p>
          <a:endParaRPr lang="en-US"/>
        </a:p>
      </dgm:t>
    </dgm:pt>
    <dgm:pt modelId="{47E0F41D-206D-4741-8A06-DA6BC95E5D8B}" type="sibTrans" cxnId="{E32F4442-0C8D-4037-942D-D6EA338028BB}">
      <dgm:prSet/>
      <dgm:spPr/>
      <dgm:t>
        <a:bodyPr/>
        <a:lstStyle/>
        <a:p>
          <a:endParaRPr lang="en-US"/>
        </a:p>
      </dgm:t>
    </dgm:pt>
    <dgm:pt modelId="{439F2F5B-84E0-4842-B852-6934FDBE9B37}">
      <dgm:prSet/>
      <dgm:spPr/>
      <dgm:t>
        <a:bodyPr/>
        <a:lstStyle/>
        <a:p>
          <a:pPr>
            <a:defRPr cap="all"/>
          </a:pPr>
          <a:r>
            <a:rPr lang="en-US"/>
            <a:t>Data Science SIG</a:t>
          </a:r>
        </a:p>
      </dgm:t>
    </dgm:pt>
    <dgm:pt modelId="{DEF4D8E9-F9F0-4372-BB27-5A9CCAB2B28D}" type="parTrans" cxnId="{92E90755-E92B-4EA4-BADE-20600FAE75B0}">
      <dgm:prSet/>
      <dgm:spPr/>
      <dgm:t>
        <a:bodyPr/>
        <a:lstStyle/>
        <a:p>
          <a:endParaRPr lang="en-US"/>
        </a:p>
      </dgm:t>
    </dgm:pt>
    <dgm:pt modelId="{B613A05E-2839-4B6A-A288-AE5915A9A449}" type="sibTrans" cxnId="{92E90755-E92B-4EA4-BADE-20600FAE75B0}">
      <dgm:prSet/>
      <dgm:spPr/>
      <dgm:t>
        <a:bodyPr/>
        <a:lstStyle/>
        <a:p>
          <a:endParaRPr lang="en-US"/>
        </a:p>
      </dgm:t>
    </dgm:pt>
    <dgm:pt modelId="{8D2FECAB-31C2-4F68-92A6-1EC2F840DAB3}">
      <dgm:prSet/>
      <dgm:spPr/>
      <dgm:t>
        <a:bodyPr/>
        <a:lstStyle/>
        <a:p>
          <a:pPr>
            <a:defRPr cap="all"/>
          </a:pPr>
          <a:r>
            <a:rPr lang="en-US"/>
            <a:t>Systems Biology</a:t>
          </a:r>
        </a:p>
      </dgm:t>
    </dgm:pt>
    <dgm:pt modelId="{2820D323-BCF0-49F0-A9D9-1586D823488A}" type="parTrans" cxnId="{C2ACC415-EE7E-4072-BEA7-6E06705B98E5}">
      <dgm:prSet/>
      <dgm:spPr/>
      <dgm:t>
        <a:bodyPr/>
        <a:lstStyle/>
        <a:p>
          <a:endParaRPr lang="en-US"/>
        </a:p>
      </dgm:t>
    </dgm:pt>
    <dgm:pt modelId="{308DD138-3EC6-47B1-A6C2-962FD3C91D2D}" type="sibTrans" cxnId="{C2ACC415-EE7E-4072-BEA7-6E06705B98E5}">
      <dgm:prSet/>
      <dgm:spPr/>
      <dgm:t>
        <a:bodyPr/>
        <a:lstStyle/>
        <a:p>
          <a:endParaRPr lang="en-US"/>
        </a:p>
      </dgm:t>
    </dgm:pt>
    <dgm:pt modelId="{9D8A29BA-DBD0-42A0-9858-FB4B85C86B0E}" type="pres">
      <dgm:prSet presAssocID="{B9CC5F8B-B399-465F-B91E-597EC888CC5D}" presName="root" presStyleCnt="0">
        <dgm:presLayoutVars>
          <dgm:dir/>
          <dgm:resizeHandles val="exact"/>
        </dgm:presLayoutVars>
      </dgm:prSet>
      <dgm:spPr/>
    </dgm:pt>
    <dgm:pt modelId="{A0E37F90-EBA3-4E59-91D5-B65612827B98}" type="pres">
      <dgm:prSet presAssocID="{19BE8EA2-CFFD-4321-AA81-5E660B370F1E}" presName="compNode" presStyleCnt="0"/>
      <dgm:spPr/>
    </dgm:pt>
    <dgm:pt modelId="{FDDF8F16-3AA7-4FFC-888F-E68091C68FF9}" type="pres">
      <dgm:prSet presAssocID="{19BE8EA2-CFFD-4321-AA81-5E660B370F1E}" presName="iconBgRect" presStyleLbl="bgShp" presStyleIdx="0" presStyleCnt="4"/>
      <dgm:spPr/>
    </dgm:pt>
    <dgm:pt modelId="{0DDA8BB8-437C-4869-9034-E4722AADD0E0}" type="pres">
      <dgm:prSet presAssocID="{19BE8EA2-CFFD-4321-AA81-5E660B370F1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ignal"/>
        </a:ext>
      </dgm:extLst>
    </dgm:pt>
    <dgm:pt modelId="{4EB97953-AC94-4844-A7C0-9110F7C27300}" type="pres">
      <dgm:prSet presAssocID="{19BE8EA2-CFFD-4321-AA81-5E660B370F1E}" presName="spaceRect" presStyleCnt="0"/>
      <dgm:spPr/>
    </dgm:pt>
    <dgm:pt modelId="{F9E2D607-8C94-4B48-ABC2-4EDCFFAB79CB}" type="pres">
      <dgm:prSet presAssocID="{19BE8EA2-CFFD-4321-AA81-5E660B370F1E}" presName="textRect" presStyleLbl="revTx" presStyleIdx="0" presStyleCnt="4">
        <dgm:presLayoutVars>
          <dgm:chMax val="1"/>
          <dgm:chPref val="1"/>
        </dgm:presLayoutVars>
      </dgm:prSet>
      <dgm:spPr/>
    </dgm:pt>
    <dgm:pt modelId="{1D6F518E-9803-4674-BFB3-9E8D8E3EE635}" type="pres">
      <dgm:prSet presAssocID="{C63539B2-505B-4A7D-A9C1-D9812D39867A}" presName="sibTrans" presStyleCnt="0"/>
      <dgm:spPr/>
    </dgm:pt>
    <dgm:pt modelId="{3419AD60-75FF-40F0-A1F8-BEB85F313B9A}" type="pres">
      <dgm:prSet presAssocID="{4580D520-C194-42C5-892A-24FBB8ECFC00}" presName="compNode" presStyleCnt="0"/>
      <dgm:spPr/>
    </dgm:pt>
    <dgm:pt modelId="{01972299-9905-4476-AD1E-6D7185DCC6C5}" type="pres">
      <dgm:prSet presAssocID="{4580D520-C194-42C5-892A-24FBB8ECFC00}" presName="iconBgRect" presStyleLbl="bgShp" presStyleIdx="1" presStyleCnt="4"/>
      <dgm:spPr/>
    </dgm:pt>
    <dgm:pt modelId="{A9E22F73-7428-4531-89F2-62336A37C663}" type="pres">
      <dgm:prSet presAssocID="{4580D520-C194-42C5-892A-24FBB8ECFC0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062A1C32-E80A-4C4B-843B-C23FC46C03F0}" type="pres">
      <dgm:prSet presAssocID="{4580D520-C194-42C5-892A-24FBB8ECFC00}" presName="spaceRect" presStyleCnt="0"/>
      <dgm:spPr/>
    </dgm:pt>
    <dgm:pt modelId="{AF66EBE7-DB84-42A5-9E6B-7C9C5DA922DA}" type="pres">
      <dgm:prSet presAssocID="{4580D520-C194-42C5-892A-24FBB8ECFC00}" presName="textRect" presStyleLbl="revTx" presStyleIdx="1" presStyleCnt="4">
        <dgm:presLayoutVars>
          <dgm:chMax val="1"/>
          <dgm:chPref val="1"/>
        </dgm:presLayoutVars>
      </dgm:prSet>
      <dgm:spPr/>
    </dgm:pt>
    <dgm:pt modelId="{A8ADDAF8-62F2-40BA-BA24-2601EB1C1ADF}" type="pres">
      <dgm:prSet presAssocID="{47E0F41D-206D-4741-8A06-DA6BC95E5D8B}" presName="sibTrans" presStyleCnt="0"/>
      <dgm:spPr/>
    </dgm:pt>
    <dgm:pt modelId="{1AC22957-F42B-4242-AD9F-F8C41FE9DCFA}" type="pres">
      <dgm:prSet presAssocID="{439F2F5B-84E0-4842-B852-6934FDBE9B37}" presName="compNode" presStyleCnt="0"/>
      <dgm:spPr/>
    </dgm:pt>
    <dgm:pt modelId="{04FAEF56-5899-4BFF-91F9-82EB50CB7133}" type="pres">
      <dgm:prSet presAssocID="{439F2F5B-84E0-4842-B852-6934FDBE9B37}" presName="iconBgRect" presStyleLbl="bgShp" presStyleIdx="2" presStyleCnt="4"/>
      <dgm:spPr/>
    </dgm:pt>
    <dgm:pt modelId="{8580F4C4-92DD-47E0-B735-04929BBABCE2}" type="pres">
      <dgm:prSet presAssocID="{439F2F5B-84E0-4842-B852-6934FDBE9B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47A40226-CA0C-4B1C-ACE0-826EA3E40E73}" type="pres">
      <dgm:prSet presAssocID="{439F2F5B-84E0-4842-B852-6934FDBE9B37}" presName="spaceRect" presStyleCnt="0"/>
      <dgm:spPr/>
    </dgm:pt>
    <dgm:pt modelId="{C53AA85D-6622-4BA9-AE41-5152A30A5D45}" type="pres">
      <dgm:prSet presAssocID="{439F2F5B-84E0-4842-B852-6934FDBE9B37}" presName="textRect" presStyleLbl="revTx" presStyleIdx="2" presStyleCnt="4">
        <dgm:presLayoutVars>
          <dgm:chMax val="1"/>
          <dgm:chPref val="1"/>
        </dgm:presLayoutVars>
      </dgm:prSet>
      <dgm:spPr/>
    </dgm:pt>
    <dgm:pt modelId="{E96644F3-3B59-4D1A-B3D0-3A66F8180ABA}" type="pres">
      <dgm:prSet presAssocID="{B613A05E-2839-4B6A-A288-AE5915A9A449}" presName="sibTrans" presStyleCnt="0"/>
      <dgm:spPr/>
    </dgm:pt>
    <dgm:pt modelId="{080D6DDF-D561-432F-9D79-815C460DF024}" type="pres">
      <dgm:prSet presAssocID="{8D2FECAB-31C2-4F68-92A6-1EC2F840DAB3}" presName="compNode" presStyleCnt="0"/>
      <dgm:spPr/>
    </dgm:pt>
    <dgm:pt modelId="{8F549772-2229-4DAD-BE80-7D3852306BD7}" type="pres">
      <dgm:prSet presAssocID="{8D2FECAB-31C2-4F68-92A6-1EC2F840DAB3}" presName="iconBgRect" presStyleLbl="bgShp" presStyleIdx="3" presStyleCnt="4"/>
      <dgm:spPr/>
    </dgm:pt>
    <dgm:pt modelId="{E83AE8D7-7459-47F5-BABD-9C77BF7E1CF0}" type="pres">
      <dgm:prSet presAssocID="{8D2FECAB-31C2-4F68-92A6-1EC2F840DAB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croscope"/>
        </a:ext>
      </dgm:extLst>
    </dgm:pt>
    <dgm:pt modelId="{98593861-D716-45ED-B841-967BEBFD92A5}" type="pres">
      <dgm:prSet presAssocID="{8D2FECAB-31C2-4F68-92A6-1EC2F840DAB3}" presName="spaceRect" presStyleCnt="0"/>
      <dgm:spPr/>
    </dgm:pt>
    <dgm:pt modelId="{A45CF3D4-DEC5-4401-AB0C-B100684B039B}" type="pres">
      <dgm:prSet presAssocID="{8D2FECAB-31C2-4F68-92A6-1EC2F840DAB3}" presName="textRect" presStyleLbl="revTx" presStyleIdx="3" presStyleCnt="4">
        <dgm:presLayoutVars>
          <dgm:chMax val="1"/>
          <dgm:chPref val="1"/>
        </dgm:presLayoutVars>
      </dgm:prSet>
      <dgm:spPr/>
    </dgm:pt>
  </dgm:ptLst>
  <dgm:cxnLst>
    <dgm:cxn modelId="{C2ACC415-EE7E-4072-BEA7-6E06705B98E5}" srcId="{B9CC5F8B-B399-465F-B91E-597EC888CC5D}" destId="{8D2FECAB-31C2-4F68-92A6-1EC2F840DAB3}" srcOrd="3" destOrd="0" parTransId="{2820D323-BCF0-49F0-A9D9-1586D823488A}" sibTransId="{308DD138-3EC6-47B1-A6C2-962FD3C91D2D}"/>
    <dgm:cxn modelId="{27C00B28-44D1-420C-AC1E-B0A89483520A}" type="presOf" srcId="{B9CC5F8B-B399-465F-B91E-597EC888CC5D}" destId="{9D8A29BA-DBD0-42A0-9858-FB4B85C86B0E}" srcOrd="0" destOrd="0" presId="urn:microsoft.com/office/officeart/2018/5/layout/IconCircleLabelList"/>
    <dgm:cxn modelId="{E32F4442-0C8D-4037-942D-D6EA338028BB}" srcId="{B9CC5F8B-B399-465F-B91E-597EC888CC5D}" destId="{4580D520-C194-42C5-892A-24FBB8ECFC00}" srcOrd="1" destOrd="0" parTransId="{EB1F1616-F93B-4083-B7CC-FDFD660FFC31}" sibTransId="{47E0F41D-206D-4741-8A06-DA6BC95E5D8B}"/>
    <dgm:cxn modelId="{92E90755-E92B-4EA4-BADE-20600FAE75B0}" srcId="{B9CC5F8B-B399-465F-B91E-597EC888CC5D}" destId="{439F2F5B-84E0-4842-B852-6934FDBE9B37}" srcOrd="2" destOrd="0" parTransId="{DEF4D8E9-F9F0-4372-BB27-5A9CCAB2B28D}" sibTransId="{B613A05E-2839-4B6A-A288-AE5915A9A449}"/>
    <dgm:cxn modelId="{577D3B56-333A-4D75-B316-CC9972309937}" type="presOf" srcId="{19BE8EA2-CFFD-4321-AA81-5E660B370F1E}" destId="{F9E2D607-8C94-4B48-ABC2-4EDCFFAB79CB}" srcOrd="0" destOrd="0" presId="urn:microsoft.com/office/officeart/2018/5/layout/IconCircleLabelList"/>
    <dgm:cxn modelId="{9757EB58-167F-4E52-862B-CDCF4BD846DB}" type="presOf" srcId="{4580D520-C194-42C5-892A-24FBB8ECFC00}" destId="{AF66EBE7-DB84-42A5-9E6B-7C9C5DA922DA}" srcOrd="0" destOrd="0" presId="urn:microsoft.com/office/officeart/2018/5/layout/IconCircleLabelList"/>
    <dgm:cxn modelId="{89561B6A-207D-4DFD-A371-B3CCA0F6E93A}" type="presOf" srcId="{8D2FECAB-31C2-4F68-92A6-1EC2F840DAB3}" destId="{A45CF3D4-DEC5-4401-AB0C-B100684B039B}" srcOrd="0" destOrd="0" presId="urn:microsoft.com/office/officeart/2018/5/layout/IconCircleLabelList"/>
    <dgm:cxn modelId="{10D01D7D-1AB3-42ED-B278-00DD0A5EAE8F}" srcId="{B9CC5F8B-B399-465F-B91E-597EC888CC5D}" destId="{19BE8EA2-CFFD-4321-AA81-5E660B370F1E}" srcOrd="0" destOrd="0" parTransId="{8EFD2991-1D28-4496-9E8C-F28CDDD57E26}" sibTransId="{C63539B2-505B-4A7D-A9C1-D9812D39867A}"/>
    <dgm:cxn modelId="{8570CDD9-90EF-4517-ABD5-D5DF290601D5}" type="presOf" srcId="{439F2F5B-84E0-4842-B852-6934FDBE9B37}" destId="{C53AA85D-6622-4BA9-AE41-5152A30A5D45}" srcOrd="0" destOrd="0" presId="urn:microsoft.com/office/officeart/2018/5/layout/IconCircleLabelList"/>
    <dgm:cxn modelId="{D213FF6B-5AA0-4161-A13C-A9FADD86FB6F}" type="presParOf" srcId="{9D8A29BA-DBD0-42A0-9858-FB4B85C86B0E}" destId="{A0E37F90-EBA3-4E59-91D5-B65612827B98}" srcOrd="0" destOrd="0" presId="urn:microsoft.com/office/officeart/2018/5/layout/IconCircleLabelList"/>
    <dgm:cxn modelId="{660728D4-02C7-4D2E-AB20-342544858279}" type="presParOf" srcId="{A0E37F90-EBA3-4E59-91D5-B65612827B98}" destId="{FDDF8F16-3AA7-4FFC-888F-E68091C68FF9}" srcOrd="0" destOrd="0" presId="urn:microsoft.com/office/officeart/2018/5/layout/IconCircleLabelList"/>
    <dgm:cxn modelId="{FB573332-A7CA-4592-B0AF-4F841E12DA1F}" type="presParOf" srcId="{A0E37F90-EBA3-4E59-91D5-B65612827B98}" destId="{0DDA8BB8-437C-4869-9034-E4722AADD0E0}" srcOrd="1" destOrd="0" presId="urn:microsoft.com/office/officeart/2018/5/layout/IconCircleLabelList"/>
    <dgm:cxn modelId="{90508667-2BEF-429C-B8B8-A8AAF2525D55}" type="presParOf" srcId="{A0E37F90-EBA3-4E59-91D5-B65612827B98}" destId="{4EB97953-AC94-4844-A7C0-9110F7C27300}" srcOrd="2" destOrd="0" presId="urn:microsoft.com/office/officeart/2018/5/layout/IconCircleLabelList"/>
    <dgm:cxn modelId="{98139262-DA5F-4AC3-828F-E66D9C4DC713}" type="presParOf" srcId="{A0E37F90-EBA3-4E59-91D5-B65612827B98}" destId="{F9E2D607-8C94-4B48-ABC2-4EDCFFAB79CB}" srcOrd="3" destOrd="0" presId="urn:microsoft.com/office/officeart/2018/5/layout/IconCircleLabelList"/>
    <dgm:cxn modelId="{7E7E3B69-9EDE-4FFC-A06F-FFC74849FCFA}" type="presParOf" srcId="{9D8A29BA-DBD0-42A0-9858-FB4B85C86B0E}" destId="{1D6F518E-9803-4674-BFB3-9E8D8E3EE635}" srcOrd="1" destOrd="0" presId="urn:microsoft.com/office/officeart/2018/5/layout/IconCircleLabelList"/>
    <dgm:cxn modelId="{D23838FB-6CF9-44B1-B403-3B368B31BF01}" type="presParOf" srcId="{9D8A29BA-DBD0-42A0-9858-FB4B85C86B0E}" destId="{3419AD60-75FF-40F0-A1F8-BEB85F313B9A}" srcOrd="2" destOrd="0" presId="urn:microsoft.com/office/officeart/2018/5/layout/IconCircleLabelList"/>
    <dgm:cxn modelId="{114B0BA1-396D-44C0-B743-26DDD5467403}" type="presParOf" srcId="{3419AD60-75FF-40F0-A1F8-BEB85F313B9A}" destId="{01972299-9905-4476-AD1E-6D7185DCC6C5}" srcOrd="0" destOrd="0" presId="urn:microsoft.com/office/officeart/2018/5/layout/IconCircleLabelList"/>
    <dgm:cxn modelId="{A3713596-3C35-442B-838B-FD32BB2D5F0F}" type="presParOf" srcId="{3419AD60-75FF-40F0-A1F8-BEB85F313B9A}" destId="{A9E22F73-7428-4531-89F2-62336A37C663}" srcOrd="1" destOrd="0" presId="urn:microsoft.com/office/officeart/2018/5/layout/IconCircleLabelList"/>
    <dgm:cxn modelId="{FC62C26E-1A8B-4FF9-A4EF-F6471C42C795}" type="presParOf" srcId="{3419AD60-75FF-40F0-A1F8-BEB85F313B9A}" destId="{062A1C32-E80A-4C4B-843B-C23FC46C03F0}" srcOrd="2" destOrd="0" presId="urn:microsoft.com/office/officeart/2018/5/layout/IconCircleLabelList"/>
    <dgm:cxn modelId="{353B30EF-4F4E-4123-9249-E801F434D126}" type="presParOf" srcId="{3419AD60-75FF-40F0-A1F8-BEB85F313B9A}" destId="{AF66EBE7-DB84-42A5-9E6B-7C9C5DA922DA}" srcOrd="3" destOrd="0" presId="urn:microsoft.com/office/officeart/2018/5/layout/IconCircleLabelList"/>
    <dgm:cxn modelId="{36F1ED59-7DF7-4920-9A63-FE9FAB9CEEF3}" type="presParOf" srcId="{9D8A29BA-DBD0-42A0-9858-FB4B85C86B0E}" destId="{A8ADDAF8-62F2-40BA-BA24-2601EB1C1ADF}" srcOrd="3" destOrd="0" presId="urn:microsoft.com/office/officeart/2018/5/layout/IconCircleLabelList"/>
    <dgm:cxn modelId="{4145664C-0B23-40D0-9EAC-D9B0422444F5}" type="presParOf" srcId="{9D8A29BA-DBD0-42A0-9858-FB4B85C86B0E}" destId="{1AC22957-F42B-4242-AD9F-F8C41FE9DCFA}" srcOrd="4" destOrd="0" presId="urn:microsoft.com/office/officeart/2018/5/layout/IconCircleLabelList"/>
    <dgm:cxn modelId="{266DAB4B-4815-452A-BD84-5E3F5482F9F8}" type="presParOf" srcId="{1AC22957-F42B-4242-AD9F-F8C41FE9DCFA}" destId="{04FAEF56-5899-4BFF-91F9-82EB50CB7133}" srcOrd="0" destOrd="0" presId="urn:microsoft.com/office/officeart/2018/5/layout/IconCircleLabelList"/>
    <dgm:cxn modelId="{D83FA119-2E5D-47F9-8DC2-208684ADC255}" type="presParOf" srcId="{1AC22957-F42B-4242-AD9F-F8C41FE9DCFA}" destId="{8580F4C4-92DD-47E0-B735-04929BBABCE2}" srcOrd="1" destOrd="0" presId="urn:microsoft.com/office/officeart/2018/5/layout/IconCircleLabelList"/>
    <dgm:cxn modelId="{0DDCBCE5-9F30-476B-8D1F-19DB62263800}" type="presParOf" srcId="{1AC22957-F42B-4242-AD9F-F8C41FE9DCFA}" destId="{47A40226-CA0C-4B1C-ACE0-826EA3E40E73}" srcOrd="2" destOrd="0" presId="urn:microsoft.com/office/officeart/2018/5/layout/IconCircleLabelList"/>
    <dgm:cxn modelId="{D94F8F67-70BB-4662-8846-73A27B3BB819}" type="presParOf" srcId="{1AC22957-F42B-4242-AD9F-F8C41FE9DCFA}" destId="{C53AA85D-6622-4BA9-AE41-5152A30A5D45}" srcOrd="3" destOrd="0" presId="urn:microsoft.com/office/officeart/2018/5/layout/IconCircleLabelList"/>
    <dgm:cxn modelId="{D07BA3D8-3E87-4498-B011-E5C688A6F735}" type="presParOf" srcId="{9D8A29BA-DBD0-42A0-9858-FB4B85C86B0E}" destId="{E96644F3-3B59-4D1A-B3D0-3A66F8180ABA}" srcOrd="5" destOrd="0" presId="urn:microsoft.com/office/officeart/2018/5/layout/IconCircleLabelList"/>
    <dgm:cxn modelId="{4C9366C2-1A98-4000-B70C-3891C79B531B}" type="presParOf" srcId="{9D8A29BA-DBD0-42A0-9858-FB4B85C86B0E}" destId="{080D6DDF-D561-432F-9D79-815C460DF024}" srcOrd="6" destOrd="0" presId="urn:microsoft.com/office/officeart/2018/5/layout/IconCircleLabelList"/>
    <dgm:cxn modelId="{FA5F50CC-FDCD-44CA-8358-8057971771C2}" type="presParOf" srcId="{080D6DDF-D561-432F-9D79-815C460DF024}" destId="{8F549772-2229-4DAD-BE80-7D3852306BD7}" srcOrd="0" destOrd="0" presId="urn:microsoft.com/office/officeart/2018/5/layout/IconCircleLabelList"/>
    <dgm:cxn modelId="{0DCC6D4C-39FA-4E4D-BA3C-0CB9E6366B6B}" type="presParOf" srcId="{080D6DDF-D561-432F-9D79-815C460DF024}" destId="{E83AE8D7-7459-47F5-BABD-9C77BF7E1CF0}" srcOrd="1" destOrd="0" presId="urn:microsoft.com/office/officeart/2018/5/layout/IconCircleLabelList"/>
    <dgm:cxn modelId="{F1CE971B-9C96-49E2-8635-317CC66C6007}" type="presParOf" srcId="{080D6DDF-D561-432F-9D79-815C460DF024}" destId="{98593861-D716-45ED-B841-967BEBFD92A5}" srcOrd="2" destOrd="0" presId="urn:microsoft.com/office/officeart/2018/5/layout/IconCircleLabelList"/>
    <dgm:cxn modelId="{DF8F7A8F-45A1-43E2-89C8-29462D3BAA09}" type="presParOf" srcId="{080D6DDF-D561-432F-9D79-815C460DF024}" destId="{A45CF3D4-DEC5-4401-AB0C-B100684B039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B0CAE2-4BAB-467F-863F-F11656716BD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DFBE4AE-5C0E-42D0-B3CC-6C176118C1B9}">
      <dgm:prSet/>
      <dgm:spPr/>
      <dgm:t>
        <a:bodyPr/>
        <a:lstStyle/>
        <a:p>
          <a:r>
            <a:rPr lang="en-US"/>
            <a:t>Video lectures</a:t>
          </a:r>
        </a:p>
      </dgm:t>
    </dgm:pt>
    <dgm:pt modelId="{19084F1F-E410-4368-9A68-E8F4CDAD2FDC}" type="parTrans" cxnId="{8E63D95E-9DC7-4AE9-A7F9-40B2DC134103}">
      <dgm:prSet/>
      <dgm:spPr/>
      <dgm:t>
        <a:bodyPr/>
        <a:lstStyle/>
        <a:p>
          <a:endParaRPr lang="en-US"/>
        </a:p>
      </dgm:t>
    </dgm:pt>
    <dgm:pt modelId="{8EA74B99-E840-48EB-AAC6-CE6663C585B8}" type="sibTrans" cxnId="{8E63D95E-9DC7-4AE9-A7F9-40B2DC134103}">
      <dgm:prSet/>
      <dgm:spPr/>
      <dgm:t>
        <a:bodyPr/>
        <a:lstStyle/>
        <a:p>
          <a:endParaRPr lang="en-US"/>
        </a:p>
      </dgm:t>
    </dgm:pt>
    <dgm:pt modelId="{A09DA8E4-9B5C-43DC-A83E-F0189A3DCC9A}">
      <dgm:prSet/>
      <dgm:spPr/>
      <dgm:t>
        <a:bodyPr/>
        <a:lstStyle/>
        <a:p>
          <a:r>
            <a:rPr lang="en-US"/>
            <a:t>Work at your own pace</a:t>
          </a:r>
        </a:p>
      </dgm:t>
    </dgm:pt>
    <dgm:pt modelId="{10DECD3B-8AAC-4ED8-AE04-1BDFA00B941A}" type="parTrans" cxnId="{AC8B1E22-D4E4-42D9-B024-F90B883DDB88}">
      <dgm:prSet/>
      <dgm:spPr/>
      <dgm:t>
        <a:bodyPr/>
        <a:lstStyle/>
        <a:p>
          <a:endParaRPr lang="en-US"/>
        </a:p>
      </dgm:t>
    </dgm:pt>
    <dgm:pt modelId="{05506D09-202A-46C2-9A37-D97A1ACD4C65}" type="sibTrans" cxnId="{AC8B1E22-D4E4-42D9-B024-F90B883DDB88}">
      <dgm:prSet/>
      <dgm:spPr/>
      <dgm:t>
        <a:bodyPr/>
        <a:lstStyle/>
        <a:p>
          <a:endParaRPr lang="en-US"/>
        </a:p>
      </dgm:t>
    </dgm:pt>
    <dgm:pt modelId="{F1E42E74-1669-4688-9EF6-4C0F809F7060}">
      <dgm:prSet/>
      <dgm:spPr/>
      <dgm:t>
        <a:bodyPr/>
        <a:lstStyle/>
        <a:p>
          <a:r>
            <a:rPr lang="en-US" dirty="0"/>
            <a:t>Large, worldwide, online classes (MOOCS)</a:t>
          </a:r>
        </a:p>
      </dgm:t>
    </dgm:pt>
    <dgm:pt modelId="{ACE0CE86-9CCB-452E-9023-47141E81FA82}" type="parTrans" cxnId="{0987A959-9E03-4984-8541-7D7808301F7E}">
      <dgm:prSet/>
      <dgm:spPr/>
      <dgm:t>
        <a:bodyPr/>
        <a:lstStyle/>
        <a:p>
          <a:endParaRPr lang="en-US"/>
        </a:p>
      </dgm:t>
    </dgm:pt>
    <dgm:pt modelId="{3B4367B8-ABA9-44D6-9DB2-AEE020FAC492}" type="sibTrans" cxnId="{0987A959-9E03-4984-8541-7D7808301F7E}">
      <dgm:prSet/>
      <dgm:spPr/>
      <dgm:t>
        <a:bodyPr/>
        <a:lstStyle/>
        <a:p>
          <a:endParaRPr lang="en-US"/>
        </a:p>
      </dgm:t>
    </dgm:pt>
    <dgm:pt modelId="{4CA482EE-7535-4BA4-8267-0511BCBCBA7D}">
      <dgm:prSet/>
      <dgm:spPr/>
      <dgm:t>
        <a:bodyPr/>
        <a:lstStyle/>
        <a:p>
          <a:r>
            <a:rPr lang="en-US" dirty="0"/>
            <a:t>Courses, specializations, and guided projects</a:t>
          </a:r>
        </a:p>
      </dgm:t>
    </dgm:pt>
    <dgm:pt modelId="{34B31C5C-5DF5-4F84-BFCA-5F8C4591C42B}" type="parTrans" cxnId="{E6136235-382E-4D40-B7DF-7F2A0BE8D136}">
      <dgm:prSet/>
      <dgm:spPr/>
      <dgm:t>
        <a:bodyPr/>
        <a:lstStyle/>
        <a:p>
          <a:endParaRPr lang="en-US"/>
        </a:p>
      </dgm:t>
    </dgm:pt>
    <dgm:pt modelId="{F9B7B37A-8DE4-4695-811D-D4482E269DE7}" type="sibTrans" cxnId="{E6136235-382E-4D40-B7DF-7F2A0BE8D136}">
      <dgm:prSet/>
      <dgm:spPr/>
      <dgm:t>
        <a:bodyPr/>
        <a:lstStyle/>
        <a:p>
          <a:endParaRPr lang="en-US"/>
        </a:p>
      </dgm:t>
    </dgm:pt>
    <dgm:pt modelId="{46EDC8B3-FA4B-42EB-AE05-072F50B73CCA}">
      <dgm:prSet/>
      <dgm:spPr/>
      <dgm:t>
        <a:bodyPr/>
        <a:lstStyle/>
        <a:p>
          <a:r>
            <a:rPr lang="en-US"/>
            <a:t>Earn certificates for your resume/CV</a:t>
          </a:r>
        </a:p>
      </dgm:t>
    </dgm:pt>
    <dgm:pt modelId="{3BA20336-3C50-480F-BCB5-D3A96E8CAEBB}" type="parTrans" cxnId="{6ECEFA6E-DBAD-424C-A981-C0B26B494E58}">
      <dgm:prSet/>
      <dgm:spPr/>
      <dgm:t>
        <a:bodyPr/>
        <a:lstStyle/>
        <a:p>
          <a:endParaRPr lang="en-US"/>
        </a:p>
      </dgm:t>
    </dgm:pt>
    <dgm:pt modelId="{77226D1A-1899-4BE9-B2DD-B2E86DB03D31}" type="sibTrans" cxnId="{6ECEFA6E-DBAD-424C-A981-C0B26B494E58}">
      <dgm:prSet/>
      <dgm:spPr/>
      <dgm:t>
        <a:bodyPr/>
        <a:lstStyle/>
        <a:p>
          <a:endParaRPr lang="en-US"/>
        </a:p>
      </dgm:t>
    </dgm:pt>
    <dgm:pt modelId="{99E70433-1972-48D8-A7ED-1048F02589F9}">
      <dgm:prSet/>
      <dgm:spPr/>
      <dgm:t>
        <a:bodyPr/>
        <a:lstStyle/>
        <a:p>
          <a:r>
            <a:rPr lang="en-US" dirty="0"/>
            <a:t>So many courses (thousands) available: Programming (R, Unix, Python), Genomics, Bioinformatics, Data Science, Language learning</a:t>
          </a:r>
        </a:p>
      </dgm:t>
    </dgm:pt>
    <dgm:pt modelId="{0D3EF4C9-5EFC-4FF0-AC40-3AA48C1CDAC9}" type="parTrans" cxnId="{1522808D-1DD4-43AD-9F77-FAF8D88C701E}">
      <dgm:prSet/>
      <dgm:spPr/>
      <dgm:t>
        <a:bodyPr/>
        <a:lstStyle/>
        <a:p>
          <a:endParaRPr lang="en-US"/>
        </a:p>
      </dgm:t>
    </dgm:pt>
    <dgm:pt modelId="{818B6E5C-E30E-4ECA-AE6A-BA84DB8C7BEF}" type="sibTrans" cxnId="{1522808D-1DD4-43AD-9F77-FAF8D88C701E}">
      <dgm:prSet/>
      <dgm:spPr/>
      <dgm:t>
        <a:bodyPr/>
        <a:lstStyle/>
        <a:p>
          <a:endParaRPr lang="en-US"/>
        </a:p>
      </dgm:t>
    </dgm:pt>
    <dgm:pt modelId="{7589E9F0-F213-480D-8D4F-4DAA768BD039}" type="pres">
      <dgm:prSet presAssocID="{72B0CAE2-4BAB-467F-863F-F11656716BD8}" presName="root" presStyleCnt="0">
        <dgm:presLayoutVars>
          <dgm:dir/>
          <dgm:resizeHandles val="exact"/>
        </dgm:presLayoutVars>
      </dgm:prSet>
      <dgm:spPr/>
    </dgm:pt>
    <dgm:pt modelId="{42F37CC1-2F9E-4DE5-8CA2-66A8A9B49AF2}" type="pres">
      <dgm:prSet presAssocID="{6DFBE4AE-5C0E-42D0-B3CC-6C176118C1B9}" presName="compNode" presStyleCnt="0"/>
      <dgm:spPr/>
    </dgm:pt>
    <dgm:pt modelId="{694B648F-70CC-4843-8966-CCCD6D70348F}" type="pres">
      <dgm:prSet presAssocID="{6DFBE4AE-5C0E-42D0-B3CC-6C176118C1B9}" presName="bgRect" presStyleLbl="bgShp" presStyleIdx="0" presStyleCnt="6"/>
      <dgm:spPr/>
    </dgm:pt>
    <dgm:pt modelId="{EC930FDD-7BA5-42AC-A4B6-8404455D3AED}" type="pres">
      <dgm:prSet presAssocID="{6DFBE4AE-5C0E-42D0-B3CC-6C176118C1B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deo camera"/>
        </a:ext>
      </dgm:extLst>
    </dgm:pt>
    <dgm:pt modelId="{6F12DB47-48A1-4263-9FF2-6D598F1C6BC6}" type="pres">
      <dgm:prSet presAssocID="{6DFBE4AE-5C0E-42D0-B3CC-6C176118C1B9}" presName="spaceRect" presStyleCnt="0"/>
      <dgm:spPr/>
    </dgm:pt>
    <dgm:pt modelId="{13D488CE-62C4-446E-B253-9F3B1F794AC5}" type="pres">
      <dgm:prSet presAssocID="{6DFBE4AE-5C0E-42D0-B3CC-6C176118C1B9}" presName="parTx" presStyleLbl="revTx" presStyleIdx="0" presStyleCnt="6">
        <dgm:presLayoutVars>
          <dgm:chMax val="0"/>
          <dgm:chPref val="0"/>
        </dgm:presLayoutVars>
      </dgm:prSet>
      <dgm:spPr/>
    </dgm:pt>
    <dgm:pt modelId="{8597D887-2206-4FC2-8DF3-9E4ACE50004E}" type="pres">
      <dgm:prSet presAssocID="{8EA74B99-E840-48EB-AAC6-CE6663C585B8}" presName="sibTrans" presStyleCnt="0"/>
      <dgm:spPr/>
    </dgm:pt>
    <dgm:pt modelId="{6C2442C9-BB85-487C-BFF6-A2FC46FB20D8}" type="pres">
      <dgm:prSet presAssocID="{A09DA8E4-9B5C-43DC-A83E-F0189A3DCC9A}" presName="compNode" presStyleCnt="0"/>
      <dgm:spPr/>
    </dgm:pt>
    <dgm:pt modelId="{118E37A8-A04E-4253-B1BC-6003651532CF}" type="pres">
      <dgm:prSet presAssocID="{A09DA8E4-9B5C-43DC-A83E-F0189A3DCC9A}" presName="bgRect" presStyleLbl="bgShp" presStyleIdx="1" presStyleCnt="6"/>
      <dgm:spPr/>
    </dgm:pt>
    <dgm:pt modelId="{C3B630BB-50D7-43A5-90DA-823E6E55B7A2}" type="pres">
      <dgm:prSet presAssocID="{A09DA8E4-9B5C-43DC-A83E-F0189A3DCC9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7110BD65-8408-4C0C-9258-F31B6943DE8E}" type="pres">
      <dgm:prSet presAssocID="{A09DA8E4-9B5C-43DC-A83E-F0189A3DCC9A}" presName="spaceRect" presStyleCnt="0"/>
      <dgm:spPr/>
    </dgm:pt>
    <dgm:pt modelId="{D27DD1E0-71D0-443C-AC8A-20EC0315911A}" type="pres">
      <dgm:prSet presAssocID="{A09DA8E4-9B5C-43DC-A83E-F0189A3DCC9A}" presName="parTx" presStyleLbl="revTx" presStyleIdx="1" presStyleCnt="6">
        <dgm:presLayoutVars>
          <dgm:chMax val="0"/>
          <dgm:chPref val="0"/>
        </dgm:presLayoutVars>
      </dgm:prSet>
      <dgm:spPr/>
    </dgm:pt>
    <dgm:pt modelId="{5B9A65C9-2B12-4E0F-A7A0-17987BFE8AF8}" type="pres">
      <dgm:prSet presAssocID="{05506D09-202A-46C2-9A37-D97A1ACD4C65}" presName="sibTrans" presStyleCnt="0"/>
      <dgm:spPr/>
    </dgm:pt>
    <dgm:pt modelId="{A484DCAD-0B06-4A1A-8EE1-1B4D03706751}" type="pres">
      <dgm:prSet presAssocID="{F1E42E74-1669-4688-9EF6-4C0F809F7060}" presName="compNode" presStyleCnt="0"/>
      <dgm:spPr/>
    </dgm:pt>
    <dgm:pt modelId="{CF6ABC00-3C10-4392-8031-0B3F86C373FF}" type="pres">
      <dgm:prSet presAssocID="{F1E42E74-1669-4688-9EF6-4C0F809F7060}" presName="bgRect" presStyleLbl="bgShp" presStyleIdx="2" presStyleCnt="6"/>
      <dgm:spPr/>
    </dgm:pt>
    <dgm:pt modelId="{AA4DA754-10C6-4496-A451-632ED4F5CE44}" type="pres">
      <dgm:prSet presAssocID="{F1E42E74-1669-4688-9EF6-4C0F809F706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D4C2300B-0671-44F4-B717-742192DBD489}" type="pres">
      <dgm:prSet presAssocID="{F1E42E74-1669-4688-9EF6-4C0F809F7060}" presName="spaceRect" presStyleCnt="0"/>
      <dgm:spPr/>
    </dgm:pt>
    <dgm:pt modelId="{1900315B-4658-4071-8368-0E21F8D0C89D}" type="pres">
      <dgm:prSet presAssocID="{F1E42E74-1669-4688-9EF6-4C0F809F7060}" presName="parTx" presStyleLbl="revTx" presStyleIdx="2" presStyleCnt="6">
        <dgm:presLayoutVars>
          <dgm:chMax val="0"/>
          <dgm:chPref val="0"/>
        </dgm:presLayoutVars>
      </dgm:prSet>
      <dgm:spPr/>
    </dgm:pt>
    <dgm:pt modelId="{82F5DE3D-AF63-4427-85F2-FF631BE27933}" type="pres">
      <dgm:prSet presAssocID="{3B4367B8-ABA9-44D6-9DB2-AEE020FAC492}" presName="sibTrans" presStyleCnt="0"/>
      <dgm:spPr/>
    </dgm:pt>
    <dgm:pt modelId="{E27235FA-0FB3-43EB-B596-B80882459BB4}" type="pres">
      <dgm:prSet presAssocID="{4CA482EE-7535-4BA4-8267-0511BCBCBA7D}" presName="compNode" presStyleCnt="0"/>
      <dgm:spPr/>
    </dgm:pt>
    <dgm:pt modelId="{E30E8C96-8904-459E-A7E0-DB617636D4F1}" type="pres">
      <dgm:prSet presAssocID="{4CA482EE-7535-4BA4-8267-0511BCBCBA7D}" presName="bgRect" presStyleLbl="bgShp" presStyleIdx="3" presStyleCnt="6"/>
      <dgm:spPr/>
    </dgm:pt>
    <dgm:pt modelId="{532096EF-D7D1-4A1D-B64D-D965F2D9B08F}" type="pres">
      <dgm:prSet presAssocID="{4CA482EE-7535-4BA4-8267-0511BCBCBA7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1683356C-E293-49FA-B896-4757B9CC44A1}" type="pres">
      <dgm:prSet presAssocID="{4CA482EE-7535-4BA4-8267-0511BCBCBA7D}" presName="spaceRect" presStyleCnt="0"/>
      <dgm:spPr/>
    </dgm:pt>
    <dgm:pt modelId="{DF65504B-48CB-4FBC-8C2F-CBF9410DA029}" type="pres">
      <dgm:prSet presAssocID="{4CA482EE-7535-4BA4-8267-0511BCBCBA7D}" presName="parTx" presStyleLbl="revTx" presStyleIdx="3" presStyleCnt="6">
        <dgm:presLayoutVars>
          <dgm:chMax val="0"/>
          <dgm:chPref val="0"/>
        </dgm:presLayoutVars>
      </dgm:prSet>
      <dgm:spPr/>
    </dgm:pt>
    <dgm:pt modelId="{A015EF32-34A5-4196-81C7-63E2D3552960}" type="pres">
      <dgm:prSet presAssocID="{F9B7B37A-8DE4-4695-811D-D4482E269DE7}" presName="sibTrans" presStyleCnt="0"/>
      <dgm:spPr/>
    </dgm:pt>
    <dgm:pt modelId="{FD52D796-2BF2-4017-BCE7-DD30AA1F2DB5}" type="pres">
      <dgm:prSet presAssocID="{46EDC8B3-FA4B-42EB-AE05-072F50B73CCA}" presName="compNode" presStyleCnt="0"/>
      <dgm:spPr/>
    </dgm:pt>
    <dgm:pt modelId="{572C7F76-3B71-4D57-9DB4-8D16E80D23AA}" type="pres">
      <dgm:prSet presAssocID="{46EDC8B3-FA4B-42EB-AE05-072F50B73CCA}" presName="bgRect" presStyleLbl="bgShp" presStyleIdx="4" presStyleCnt="6"/>
      <dgm:spPr/>
    </dgm:pt>
    <dgm:pt modelId="{043C4FD6-3193-4065-80C8-996D54F89673}" type="pres">
      <dgm:prSet presAssocID="{46EDC8B3-FA4B-42EB-AE05-072F50B73CC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iploma"/>
        </a:ext>
      </dgm:extLst>
    </dgm:pt>
    <dgm:pt modelId="{5407793C-57F7-44D8-9361-004B2B662420}" type="pres">
      <dgm:prSet presAssocID="{46EDC8B3-FA4B-42EB-AE05-072F50B73CCA}" presName="spaceRect" presStyleCnt="0"/>
      <dgm:spPr/>
    </dgm:pt>
    <dgm:pt modelId="{3692FC18-21E4-42E9-9DBE-EC3D18339B80}" type="pres">
      <dgm:prSet presAssocID="{46EDC8B3-FA4B-42EB-AE05-072F50B73CCA}" presName="parTx" presStyleLbl="revTx" presStyleIdx="4" presStyleCnt="6">
        <dgm:presLayoutVars>
          <dgm:chMax val="0"/>
          <dgm:chPref val="0"/>
        </dgm:presLayoutVars>
      </dgm:prSet>
      <dgm:spPr/>
    </dgm:pt>
    <dgm:pt modelId="{F19DDEED-68D4-4728-8975-5D3CDC0D3C5D}" type="pres">
      <dgm:prSet presAssocID="{77226D1A-1899-4BE9-B2DD-B2E86DB03D31}" presName="sibTrans" presStyleCnt="0"/>
      <dgm:spPr/>
    </dgm:pt>
    <dgm:pt modelId="{76D71C1C-7A3B-46A1-B650-CE92CD7194C8}" type="pres">
      <dgm:prSet presAssocID="{99E70433-1972-48D8-A7ED-1048F02589F9}" presName="compNode" presStyleCnt="0"/>
      <dgm:spPr/>
    </dgm:pt>
    <dgm:pt modelId="{3DBB20CE-AA7B-434A-8114-CB53FFDBB0CF}" type="pres">
      <dgm:prSet presAssocID="{99E70433-1972-48D8-A7ED-1048F02589F9}" presName="bgRect" presStyleLbl="bgShp" presStyleIdx="5" presStyleCnt="6"/>
      <dgm:spPr/>
    </dgm:pt>
    <dgm:pt modelId="{2F89C211-D515-4703-908B-ABBA9D08F1F1}" type="pres">
      <dgm:prSet presAssocID="{99E70433-1972-48D8-A7ED-1048F02589F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rogrammer"/>
        </a:ext>
      </dgm:extLst>
    </dgm:pt>
    <dgm:pt modelId="{0C13C572-2CC4-411C-89E8-E5B8B25225D7}" type="pres">
      <dgm:prSet presAssocID="{99E70433-1972-48D8-A7ED-1048F02589F9}" presName="spaceRect" presStyleCnt="0"/>
      <dgm:spPr/>
    </dgm:pt>
    <dgm:pt modelId="{9DC7138C-73C0-474B-9571-44DA946C4AFC}" type="pres">
      <dgm:prSet presAssocID="{99E70433-1972-48D8-A7ED-1048F02589F9}" presName="parTx" presStyleLbl="revTx" presStyleIdx="5" presStyleCnt="6">
        <dgm:presLayoutVars>
          <dgm:chMax val="0"/>
          <dgm:chPref val="0"/>
        </dgm:presLayoutVars>
      </dgm:prSet>
      <dgm:spPr/>
    </dgm:pt>
  </dgm:ptLst>
  <dgm:cxnLst>
    <dgm:cxn modelId="{AC8B1E22-D4E4-42D9-B024-F90B883DDB88}" srcId="{72B0CAE2-4BAB-467F-863F-F11656716BD8}" destId="{A09DA8E4-9B5C-43DC-A83E-F0189A3DCC9A}" srcOrd="1" destOrd="0" parTransId="{10DECD3B-8AAC-4ED8-AE04-1BDFA00B941A}" sibTransId="{05506D09-202A-46C2-9A37-D97A1ACD4C65}"/>
    <dgm:cxn modelId="{AE587E25-0510-4545-A793-F0DB8A458D3B}" type="presOf" srcId="{4CA482EE-7535-4BA4-8267-0511BCBCBA7D}" destId="{DF65504B-48CB-4FBC-8C2F-CBF9410DA029}" srcOrd="0" destOrd="0" presId="urn:microsoft.com/office/officeart/2018/2/layout/IconVerticalSolidList"/>
    <dgm:cxn modelId="{E6136235-382E-4D40-B7DF-7F2A0BE8D136}" srcId="{72B0CAE2-4BAB-467F-863F-F11656716BD8}" destId="{4CA482EE-7535-4BA4-8267-0511BCBCBA7D}" srcOrd="3" destOrd="0" parTransId="{34B31C5C-5DF5-4F84-BFCA-5F8C4591C42B}" sibTransId="{F9B7B37A-8DE4-4695-811D-D4482E269DE7}"/>
    <dgm:cxn modelId="{0987A959-9E03-4984-8541-7D7808301F7E}" srcId="{72B0CAE2-4BAB-467F-863F-F11656716BD8}" destId="{F1E42E74-1669-4688-9EF6-4C0F809F7060}" srcOrd="2" destOrd="0" parTransId="{ACE0CE86-9CCB-452E-9023-47141E81FA82}" sibTransId="{3B4367B8-ABA9-44D6-9DB2-AEE020FAC492}"/>
    <dgm:cxn modelId="{8E63D95E-9DC7-4AE9-A7F9-40B2DC134103}" srcId="{72B0CAE2-4BAB-467F-863F-F11656716BD8}" destId="{6DFBE4AE-5C0E-42D0-B3CC-6C176118C1B9}" srcOrd="0" destOrd="0" parTransId="{19084F1F-E410-4368-9A68-E8F4CDAD2FDC}" sibTransId="{8EA74B99-E840-48EB-AAC6-CE6663C585B8}"/>
    <dgm:cxn modelId="{0D72EA69-07AC-45AF-A42D-0AF53F64CD64}" type="presOf" srcId="{A09DA8E4-9B5C-43DC-A83E-F0189A3DCC9A}" destId="{D27DD1E0-71D0-443C-AC8A-20EC0315911A}" srcOrd="0" destOrd="0" presId="urn:microsoft.com/office/officeart/2018/2/layout/IconVerticalSolidList"/>
    <dgm:cxn modelId="{6ECEFA6E-DBAD-424C-A981-C0B26B494E58}" srcId="{72B0CAE2-4BAB-467F-863F-F11656716BD8}" destId="{46EDC8B3-FA4B-42EB-AE05-072F50B73CCA}" srcOrd="4" destOrd="0" parTransId="{3BA20336-3C50-480F-BCB5-D3A96E8CAEBB}" sibTransId="{77226D1A-1899-4BE9-B2DD-B2E86DB03D31}"/>
    <dgm:cxn modelId="{7325646F-F57B-4E74-8132-17F637AC2179}" type="presOf" srcId="{46EDC8B3-FA4B-42EB-AE05-072F50B73CCA}" destId="{3692FC18-21E4-42E9-9DBE-EC3D18339B80}" srcOrd="0" destOrd="0" presId="urn:microsoft.com/office/officeart/2018/2/layout/IconVerticalSolidList"/>
    <dgm:cxn modelId="{1522808D-1DD4-43AD-9F77-FAF8D88C701E}" srcId="{72B0CAE2-4BAB-467F-863F-F11656716BD8}" destId="{99E70433-1972-48D8-A7ED-1048F02589F9}" srcOrd="5" destOrd="0" parTransId="{0D3EF4C9-5EFC-4FF0-AC40-3AA48C1CDAC9}" sibTransId="{818B6E5C-E30E-4ECA-AE6A-BA84DB8C7BEF}"/>
    <dgm:cxn modelId="{90B1A8A2-03ED-4AE7-B5EA-4E917CF1DF55}" type="presOf" srcId="{6DFBE4AE-5C0E-42D0-B3CC-6C176118C1B9}" destId="{13D488CE-62C4-446E-B253-9F3B1F794AC5}" srcOrd="0" destOrd="0" presId="urn:microsoft.com/office/officeart/2018/2/layout/IconVerticalSolidList"/>
    <dgm:cxn modelId="{911647B5-8EF0-400F-9527-B060DCB1B229}" type="presOf" srcId="{99E70433-1972-48D8-A7ED-1048F02589F9}" destId="{9DC7138C-73C0-474B-9571-44DA946C4AFC}" srcOrd="0" destOrd="0" presId="urn:microsoft.com/office/officeart/2018/2/layout/IconVerticalSolidList"/>
    <dgm:cxn modelId="{2701C5C9-5AC9-42DB-AE78-6D1673B00FC1}" type="presOf" srcId="{72B0CAE2-4BAB-467F-863F-F11656716BD8}" destId="{7589E9F0-F213-480D-8D4F-4DAA768BD039}" srcOrd="0" destOrd="0" presId="urn:microsoft.com/office/officeart/2018/2/layout/IconVerticalSolidList"/>
    <dgm:cxn modelId="{EC30EBF0-55DA-4B78-B831-DB263D2BBE45}" type="presOf" srcId="{F1E42E74-1669-4688-9EF6-4C0F809F7060}" destId="{1900315B-4658-4071-8368-0E21F8D0C89D}" srcOrd="0" destOrd="0" presId="urn:microsoft.com/office/officeart/2018/2/layout/IconVerticalSolidList"/>
    <dgm:cxn modelId="{A9EB138F-F40E-42C4-A731-14369EEE000D}" type="presParOf" srcId="{7589E9F0-F213-480D-8D4F-4DAA768BD039}" destId="{42F37CC1-2F9E-4DE5-8CA2-66A8A9B49AF2}" srcOrd="0" destOrd="0" presId="urn:microsoft.com/office/officeart/2018/2/layout/IconVerticalSolidList"/>
    <dgm:cxn modelId="{A78F79D1-6134-4954-BDE6-F4E8577BF939}" type="presParOf" srcId="{42F37CC1-2F9E-4DE5-8CA2-66A8A9B49AF2}" destId="{694B648F-70CC-4843-8966-CCCD6D70348F}" srcOrd="0" destOrd="0" presId="urn:microsoft.com/office/officeart/2018/2/layout/IconVerticalSolidList"/>
    <dgm:cxn modelId="{A9E10744-EAF2-4F70-A9C2-A0909BFEEBFD}" type="presParOf" srcId="{42F37CC1-2F9E-4DE5-8CA2-66A8A9B49AF2}" destId="{EC930FDD-7BA5-42AC-A4B6-8404455D3AED}" srcOrd="1" destOrd="0" presId="urn:microsoft.com/office/officeart/2018/2/layout/IconVerticalSolidList"/>
    <dgm:cxn modelId="{9398D402-62E9-4A05-A23D-0C68DED19D64}" type="presParOf" srcId="{42F37CC1-2F9E-4DE5-8CA2-66A8A9B49AF2}" destId="{6F12DB47-48A1-4263-9FF2-6D598F1C6BC6}" srcOrd="2" destOrd="0" presId="urn:microsoft.com/office/officeart/2018/2/layout/IconVerticalSolidList"/>
    <dgm:cxn modelId="{2DD28FDD-ED2F-485A-A411-7545FC32286E}" type="presParOf" srcId="{42F37CC1-2F9E-4DE5-8CA2-66A8A9B49AF2}" destId="{13D488CE-62C4-446E-B253-9F3B1F794AC5}" srcOrd="3" destOrd="0" presId="urn:microsoft.com/office/officeart/2018/2/layout/IconVerticalSolidList"/>
    <dgm:cxn modelId="{FBA4FFEC-1E07-45E0-85A0-E8C439D75F93}" type="presParOf" srcId="{7589E9F0-F213-480D-8D4F-4DAA768BD039}" destId="{8597D887-2206-4FC2-8DF3-9E4ACE50004E}" srcOrd="1" destOrd="0" presId="urn:microsoft.com/office/officeart/2018/2/layout/IconVerticalSolidList"/>
    <dgm:cxn modelId="{3D102C25-7084-4442-99C6-494F0DFECF1D}" type="presParOf" srcId="{7589E9F0-F213-480D-8D4F-4DAA768BD039}" destId="{6C2442C9-BB85-487C-BFF6-A2FC46FB20D8}" srcOrd="2" destOrd="0" presId="urn:microsoft.com/office/officeart/2018/2/layout/IconVerticalSolidList"/>
    <dgm:cxn modelId="{650B7F40-16B1-400A-BFEC-410C9D479762}" type="presParOf" srcId="{6C2442C9-BB85-487C-BFF6-A2FC46FB20D8}" destId="{118E37A8-A04E-4253-B1BC-6003651532CF}" srcOrd="0" destOrd="0" presId="urn:microsoft.com/office/officeart/2018/2/layout/IconVerticalSolidList"/>
    <dgm:cxn modelId="{9F0B5CB3-D7E5-4E04-B531-7DF83A3001AF}" type="presParOf" srcId="{6C2442C9-BB85-487C-BFF6-A2FC46FB20D8}" destId="{C3B630BB-50D7-43A5-90DA-823E6E55B7A2}" srcOrd="1" destOrd="0" presId="urn:microsoft.com/office/officeart/2018/2/layout/IconVerticalSolidList"/>
    <dgm:cxn modelId="{330B5CAF-F508-4DF4-946E-9F72836BE80C}" type="presParOf" srcId="{6C2442C9-BB85-487C-BFF6-A2FC46FB20D8}" destId="{7110BD65-8408-4C0C-9258-F31B6943DE8E}" srcOrd="2" destOrd="0" presId="urn:microsoft.com/office/officeart/2018/2/layout/IconVerticalSolidList"/>
    <dgm:cxn modelId="{2A44E42D-2CE1-4404-AB90-75206D3586CF}" type="presParOf" srcId="{6C2442C9-BB85-487C-BFF6-A2FC46FB20D8}" destId="{D27DD1E0-71D0-443C-AC8A-20EC0315911A}" srcOrd="3" destOrd="0" presId="urn:microsoft.com/office/officeart/2018/2/layout/IconVerticalSolidList"/>
    <dgm:cxn modelId="{94B96E67-B2D2-4E78-A641-53535DE6AC4A}" type="presParOf" srcId="{7589E9F0-F213-480D-8D4F-4DAA768BD039}" destId="{5B9A65C9-2B12-4E0F-A7A0-17987BFE8AF8}" srcOrd="3" destOrd="0" presId="urn:microsoft.com/office/officeart/2018/2/layout/IconVerticalSolidList"/>
    <dgm:cxn modelId="{2AFFB7EA-907B-4238-879A-2AB5C7878C45}" type="presParOf" srcId="{7589E9F0-F213-480D-8D4F-4DAA768BD039}" destId="{A484DCAD-0B06-4A1A-8EE1-1B4D03706751}" srcOrd="4" destOrd="0" presId="urn:microsoft.com/office/officeart/2018/2/layout/IconVerticalSolidList"/>
    <dgm:cxn modelId="{8BD9CFDB-DFC5-4447-8F4B-C81126ED392C}" type="presParOf" srcId="{A484DCAD-0B06-4A1A-8EE1-1B4D03706751}" destId="{CF6ABC00-3C10-4392-8031-0B3F86C373FF}" srcOrd="0" destOrd="0" presId="urn:microsoft.com/office/officeart/2018/2/layout/IconVerticalSolidList"/>
    <dgm:cxn modelId="{F0E85F6C-B8D1-4EC7-9C2E-09328FE4E336}" type="presParOf" srcId="{A484DCAD-0B06-4A1A-8EE1-1B4D03706751}" destId="{AA4DA754-10C6-4496-A451-632ED4F5CE44}" srcOrd="1" destOrd="0" presId="urn:microsoft.com/office/officeart/2018/2/layout/IconVerticalSolidList"/>
    <dgm:cxn modelId="{36B41195-1A75-4051-8F7C-F81517D07256}" type="presParOf" srcId="{A484DCAD-0B06-4A1A-8EE1-1B4D03706751}" destId="{D4C2300B-0671-44F4-B717-742192DBD489}" srcOrd="2" destOrd="0" presId="urn:microsoft.com/office/officeart/2018/2/layout/IconVerticalSolidList"/>
    <dgm:cxn modelId="{EBD4B6CA-8EA9-49E1-A94B-7483E43E6E4F}" type="presParOf" srcId="{A484DCAD-0B06-4A1A-8EE1-1B4D03706751}" destId="{1900315B-4658-4071-8368-0E21F8D0C89D}" srcOrd="3" destOrd="0" presId="urn:microsoft.com/office/officeart/2018/2/layout/IconVerticalSolidList"/>
    <dgm:cxn modelId="{BBF448C0-285B-4959-969D-346911D830E7}" type="presParOf" srcId="{7589E9F0-F213-480D-8D4F-4DAA768BD039}" destId="{82F5DE3D-AF63-4427-85F2-FF631BE27933}" srcOrd="5" destOrd="0" presId="urn:microsoft.com/office/officeart/2018/2/layout/IconVerticalSolidList"/>
    <dgm:cxn modelId="{8542DF29-C8AA-4E0B-86AC-085B10F13713}" type="presParOf" srcId="{7589E9F0-F213-480D-8D4F-4DAA768BD039}" destId="{E27235FA-0FB3-43EB-B596-B80882459BB4}" srcOrd="6" destOrd="0" presId="urn:microsoft.com/office/officeart/2018/2/layout/IconVerticalSolidList"/>
    <dgm:cxn modelId="{C58D0124-20A7-48DE-8B67-F99FCA5F40CA}" type="presParOf" srcId="{E27235FA-0FB3-43EB-B596-B80882459BB4}" destId="{E30E8C96-8904-459E-A7E0-DB617636D4F1}" srcOrd="0" destOrd="0" presId="urn:microsoft.com/office/officeart/2018/2/layout/IconVerticalSolidList"/>
    <dgm:cxn modelId="{1BDF2758-A0B4-4AC9-BFDD-7D986CD1E3CC}" type="presParOf" srcId="{E27235FA-0FB3-43EB-B596-B80882459BB4}" destId="{532096EF-D7D1-4A1D-B64D-D965F2D9B08F}" srcOrd="1" destOrd="0" presId="urn:microsoft.com/office/officeart/2018/2/layout/IconVerticalSolidList"/>
    <dgm:cxn modelId="{0CD0BC34-2521-4C51-96E9-BFA9FA410DFB}" type="presParOf" srcId="{E27235FA-0FB3-43EB-B596-B80882459BB4}" destId="{1683356C-E293-49FA-B896-4757B9CC44A1}" srcOrd="2" destOrd="0" presId="urn:microsoft.com/office/officeart/2018/2/layout/IconVerticalSolidList"/>
    <dgm:cxn modelId="{1535DB4B-EBD3-4E04-9843-AAF5BF441FE3}" type="presParOf" srcId="{E27235FA-0FB3-43EB-B596-B80882459BB4}" destId="{DF65504B-48CB-4FBC-8C2F-CBF9410DA029}" srcOrd="3" destOrd="0" presId="urn:microsoft.com/office/officeart/2018/2/layout/IconVerticalSolidList"/>
    <dgm:cxn modelId="{38ACB5DA-8537-4D0A-804F-596BE82437AC}" type="presParOf" srcId="{7589E9F0-F213-480D-8D4F-4DAA768BD039}" destId="{A015EF32-34A5-4196-81C7-63E2D3552960}" srcOrd="7" destOrd="0" presId="urn:microsoft.com/office/officeart/2018/2/layout/IconVerticalSolidList"/>
    <dgm:cxn modelId="{0B0EFBD7-DB31-4CC9-A4F9-B2FE25E0883D}" type="presParOf" srcId="{7589E9F0-F213-480D-8D4F-4DAA768BD039}" destId="{FD52D796-2BF2-4017-BCE7-DD30AA1F2DB5}" srcOrd="8" destOrd="0" presId="urn:microsoft.com/office/officeart/2018/2/layout/IconVerticalSolidList"/>
    <dgm:cxn modelId="{E0E95D87-D9AB-4E2E-A3F0-3C61F2BAE5B7}" type="presParOf" srcId="{FD52D796-2BF2-4017-BCE7-DD30AA1F2DB5}" destId="{572C7F76-3B71-4D57-9DB4-8D16E80D23AA}" srcOrd="0" destOrd="0" presId="urn:microsoft.com/office/officeart/2018/2/layout/IconVerticalSolidList"/>
    <dgm:cxn modelId="{5EEA72F2-BDAD-42E6-9524-F40886762898}" type="presParOf" srcId="{FD52D796-2BF2-4017-BCE7-DD30AA1F2DB5}" destId="{043C4FD6-3193-4065-80C8-996D54F89673}" srcOrd="1" destOrd="0" presId="urn:microsoft.com/office/officeart/2018/2/layout/IconVerticalSolidList"/>
    <dgm:cxn modelId="{495E5501-AF69-4F98-84CA-9CA063AD8F82}" type="presParOf" srcId="{FD52D796-2BF2-4017-BCE7-DD30AA1F2DB5}" destId="{5407793C-57F7-44D8-9361-004B2B662420}" srcOrd="2" destOrd="0" presId="urn:microsoft.com/office/officeart/2018/2/layout/IconVerticalSolidList"/>
    <dgm:cxn modelId="{EAFEFD51-6BA6-4E47-B5A4-8D635F0CA662}" type="presParOf" srcId="{FD52D796-2BF2-4017-BCE7-DD30AA1F2DB5}" destId="{3692FC18-21E4-42E9-9DBE-EC3D18339B80}" srcOrd="3" destOrd="0" presId="urn:microsoft.com/office/officeart/2018/2/layout/IconVerticalSolidList"/>
    <dgm:cxn modelId="{57B3DD06-DF75-42F3-9405-507086A8A9A9}" type="presParOf" srcId="{7589E9F0-F213-480D-8D4F-4DAA768BD039}" destId="{F19DDEED-68D4-4728-8975-5D3CDC0D3C5D}" srcOrd="9" destOrd="0" presId="urn:microsoft.com/office/officeart/2018/2/layout/IconVerticalSolidList"/>
    <dgm:cxn modelId="{F3EC1E75-DE10-449E-A2B0-B1F5181E354D}" type="presParOf" srcId="{7589E9F0-F213-480D-8D4F-4DAA768BD039}" destId="{76D71C1C-7A3B-46A1-B650-CE92CD7194C8}" srcOrd="10" destOrd="0" presId="urn:microsoft.com/office/officeart/2018/2/layout/IconVerticalSolidList"/>
    <dgm:cxn modelId="{326E0C49-1026-45E5-8A07-EC5B4F425512}" type="presParOf" srcId="{76D71C1C-7A3B-46A1-B650-CE92CD7194C8}" destId="{3DBB20CE-AA7B-434A-8114-CB53FFDBB0CF}" srcOrd="0" destOrd="0" presId="urn:microsoft.com/office/officeart/2018/2/layout/IconVerticalSolidList"/>
    <dgm:cxn modelId="{7DDC9319-11E0-4756-86F1-035F29799DB4}" type="presParOf" srcId="{76D71C1C-7A3B-46A1-B650-CE92CD7194C8}" destId="{2F89C211-D515-4703-908B-ABBA9D08F1F1}" srcOrd="1" destOrd="0" presId="urn:microsoft.com/office/officeart/2018/2/layout/IconVerticalSolidList"/>
    <dgm:cxn modelId="{4A075DD2-69A7-410F-894D-6D592FEBE209}" type="presParOf" srcId="{76D71C1C-7A3B-46A1-B650-CE92CD7194C8}" destId="{0C13C572-2CC4-411C-89E8-E5B8B25225D7}" srcOrd="2" destOrd="0" presId="urn:microsoft.com/office/officeart/2018/2/layout/IconVerticalSolidList"/>
    <dgm:cxn modelId="{01519B71-DBB9-4C06-BD96-BDE7D5EB130B}" type="presParOf" srcId="{76D71C1C-7A3B-46A1-B650-CE92CD7194C8}" destId="{9DC7138C-73C0-474B-9571-44DA946C4AF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F7D9E4-DBEE-4532-8236-FB3D5060E43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D35BF79-D454-4FD5-9D78-D8FBDC021949}">
      <dgm:prSet/>
      <dgm:spPr/>
      <dgm:t>
        <a:bodyPr/>
        <a:lstStyle/>
        <a:p>
          <a:r>
            <a:rPr lang="en-US" dirty="0"/>
            <a:t>12:30 PM: Lunch – What do you want to know about Bioinformatics and Data Science?</a:t>
          </a:r>
        </a:p>
      </dgm:t>
    </dgm:pt>
    <dgm:pt modelId="{475BA7C5-42EB-483D-9F06-65DFA4E0AE2C}" type="parTrans" cxnId="{EFD1BB7A-9F58-470D-9F32-96A2714EB8F3}">
      <dgm:prSet/>
      <dgm:spPr/>
      <dgm:t>
        <a:bodyPr/>
        <a:lstStyle/>
        <a:p>
          <a:endParaRPr lang="en-US"/>
        </a:p>
      </dgm:t>
    </dgm:pt>
    <dgm:pt modelId="{B39CA032-3C12-40B7-AF5D-300968AC722A}" type="sibTrans" cxnId="{EFD1BB7A-9F58-470D-9F32-96A2714EB8F3}">
      <dgm:prSet/>
      <dgm:spPr/>
      <dgm:t>
        <a:bodyPr/>
        <a:lstStyle/>
        <a:p>
          <a:endParaRPr lang="en-US"/>
        </a:p>
      </dgm:t>
    </dgm:pt>
    <dgm:pt modelId="{18FAEA3A-B776-47A0-88F9-7C4AE181A4E6}">
      <dgm:prSet/>
      <dgm:spPr/>
      <dgm:t>
        <a:bodyPr/>
        <a:lstStyle/>
        <a:p>
          <a:r>
            <a:rPr lang="en-US" dirty="0"/>
            <a:t>1:00 PM: Multimodal AI to Predict Chemotherapy Response of  Ovarian Cancer (</a:t>
          </a:r>
          <a:r>
            <a:rPr lang="en-US" dirty="0" err="1"/>
            <a:t>Minkyu</a:t>
          </a:r>
          <a:r>
            <a:rPr lang="en-US" dirty="0"/>
            <a:t> Park, CBIIT)</a:t>
          </a:r>
        </a:p>
      </dgm:t>
    </dgm:pt>
    <dgm:pt modelId="{88988784-5EE3-4CB9-953B-29BF3D2592B5}" type="parTrans" cxnId="{F2CD433D-5689-48F3-825C-DDD1CE567B09}">
      <dgm:prSet/>
      <dgm:spPr/>
      <dgm:t>
        <a:bodyPr/>
        <a:lstStyle/>
        <a:p>
          <a:endParaRPr lang="en-US"/>
        </a:p>
      </dgm:t>
    </dgm:pt>
    <dgm:pt modelId="{F7261C43-9D99-4FE7-A5BC-3352A67B6559}" type="sibTrans" cxnId="{F2CD433D-5689-48F3-825C-DDD1CE567B09}">
      <dgm:prSet/>
      <dgm:spPr/>
      <dgm:t>
        <a:bodyPr/>
        <a:lstStyle/>
        <a:p>
          <a:endParaRPr lang="en-US"/>
        </a:p>
      </dgm:t>
    </dgm:pt>
    <dgm:pt modelId="{2F8BEEDE-107C-4D96-B799-B451B4B8B043}">
      <dgm:prSet/>
      <dgm:spPr/>
      <dgm:t>
        <a:bodyPr/>
        <a:lstStyle/>
        <a:p>
          <a:r>
            <a:rPr lang="en-US" dirty="0"/>
            <a:t>1:30 PM Transforming Medicine with AI: from PubMed Search to </a:t>
          </a:r>
          <a:r>
            <a:rPr lang="en-US" dirty="0" err="1"/>
            <a:t>TrialGPT</a:t>
          </a:r>
          <a:r>
            <a:rPr lang="en-US" dirty="0"/>
            <a:t> (</a:t>
          </a:r>
          <a:r>
            <a:rPr lang="en-US" dirty="0" err="1"/>
            <a:t>Zhiyong</a:t>
          </a:r>
          <a:r>
            <a:rPr lang="en-US" dirty="0"/>
            <a:t> Lu, NCBI)</a:t>
          </a:r>
        </a:p>
      </dgm:t>
    </dgm:pt>
    <dgm:pt modelId="{5B14FC0D-3D06-4B7C-93A7-D20289F6AEEF}" type="parTrans" cxnId="{03E33C44-F83E-49B4-AA46-2126843FF46E}">
      <dgm:prSet/>
      <dgm:spPr/>
      <dgm:t>
        <a:bodyPr/>
        <a:lstStyle/>
        <a:p>
          <a:endParaRPr lang="en-US"/>
        </a:p>
      </dgm:t>
    </dgm:pt>
    <dgm:pt modelId="{65CC8736-029A-409E-BDE3-2EB59DBAC63F}" type="sibTrans" cxnId="{03E33C44-F83E-49B4-AA46-2126843FF46E}">
      <dgm:prSet/>
      <dgm:spPr/>
      <dgm:t>
        <a:bodyPr/>
        <a:lstStyle/>
        <a:p>
          <a:endParaRPr lang="en-US"/>
        </a:p>
      </dgm:t>
    </dgm:pt>
    <dgm:pt modelId="{8EC9516B-0A43-42A6-936B-7C5BA3A515C3}">
      <dgm:prSet/>
      <dgm:spPr/>
      <dgm:t>
        <a:bodyPr/>
        <a:lstStyle/>
        <a:p>
          <a:r>
            <a:rPr lang="en-US" dirty="0"/>
            <a:t>2:00 PM: Translational AI Applications in Prostate Cancer (Baris </a:t>
          </a:r>
          <a:r>
            <a:rPr lang="en-US" dirty="0" err="1"/>
            <a:t>Turkbey</a:t>
          </a:r>
          <a:r>
            <a:rPr lang="en-US" dirty="0"/>
            <a:t>, NCI/CCR/AIR)</a:t>
          </a:r>
        </a:p>
      </dgm:t>
    </dgm:pt>
    <dgm:pt modelId="{0EC1F117-7956-4292-9519-C079698E4847}" type="parTrans" cxnId="{ADD1203C-87C7-4939-9F3D-F9C149EB5378}">
      <dgm:prSet/>
      <dgm:spPr/>
      <dgm:t>
        <a:bodyPr/>
        <a:lstStyle/>
        <a:p>
          <a:endParaRPr lang="en-US"/>
        </a:p>
      </dgm:t>
    </dgm:pt>
    <dgm:pt modelId="{48B1DCE8-8569-4519-A461-87C5A562C943}" type="sibTrans" cxnId="{ADD1203C-87C7-4939-9F3D-F9C149EB5378}">
      <dgm:prSet/>
      <dgm:spPr/>
      <dgm:t>
        <a:bodyPr/>
        <a:lstStyle/>
        <a:p>
          <a:endParaRPr lang="en-US"/>
        </a:p>
      </dgm:t>
    </dgm:pt>
    <dgm:pt modelId="{94781E82-5A75-4497-9B16-34C18FE0B6E6}">
      <dgm:prSet/>
      <dgm:spPr/>
      <dgm:t>
        <a:bodyPr/>
        <a:lstStyle/>
        <a:p>
          <a:r>
            <a:rPr lang="en-US" dirty="0"/>
            <a:t>2:30 PM: Exploring Large Language Models: Capabilities and Limitations in Biomedical Research (Owen Bianchi and Maya Willey, CARD, Data </a:t>
          </a:r>
          <a:r>
            <a:rPr lang="en-US" dirty="0" err="1"/>
            <a:t>Tecnica</a:t>
          </a:r>
          <a:r>
            <a:rPr lang="en-US" dirty="0"/>
            <a:t>, LLC)</a:t>
          </a:r>
        </a:p>
      </dgm:t>
    </dgm:pt>
    <dgm:pt modelId="{795BD9C6-05CB-438D-A3A0-D08E836D59E1}" type="parTrans" cxnId="{851751AD-89C3-497A-9B4C-394EFB2EE65E}">
      <dgm:prSet/>
      <dgm:spPr/>
      <dgm:t>
        <a:bodyPr/>
        <a:lstStyle/>
        <a:p>
          <a:endParaRPr lang="en-US"/>
        </a:p>
      </dgm:t>
    </dgm:pt>
    <dgm:pt modelId="{DCA97B99-3F00-49AD-8A4A-9937FA4E898B}" type="sibTrans" cxnId="{851751AD-89C3-497A-9B4C-394EFB2EE65E}">
      <dgm:prSet/>
      <dgm:spPr/>
      <dgm:t>
        <a:bodyPr/>
        <a:lstStyle/>
        <a:p>
          <a:endParaRPr lang="en-US"/>
        </a:p>
      </dgm:t>
    </dgm:pt>
    <dgm:pt modelId="{5B410D9C-D0A7-3746-AEB0-6037C74B745B}" type="pres">
      <dgm:prSet presAssocID="{5AF7D9E4-DBEE-4532-8236-FB3D5060E43D}" presName="linear" presStyleCnt="0">
        <dgm:presLayoutVars>
          <dgm:animLvl val="lvl"/>
          <dgm:resizeHandles val="exact"/>
        </dgm:presLayoutVars>
      </dgm:prSet>
      <dgm:spPr/>
    </dgm:pt>
    <dgm:pt modelId="{6553DB3B-349A-D04B-B3D0-79DF3453A69F}" type="pres">
      <dgm:prSet presAssocID="{9D35BF79-D454-4FD5-9D78-D8FBDC021949}" presName="parentText" presStyleLbl="node1" presStyleIdx="0" presStyleCnt="5">
        <dgm:presLayoutVars>
          <dgm:chMax val="0"/>
          <dgm:bulletEnabled val="1"/>
        </dgm:presLayoutVars>
      </dgm:prSet>
      <dgm:spPr/>
    </dgm:pt>
    <dgm:pt modelId="{C83B9830-8B8F-2F49-A2CB-4F99DC68A034}" type="pres">
      <dgm:prSet presAssocID="{B39CA032-3C12-40B7-AF5D-300968AC722A}" presName="spacer" presStyleCnt="0"/>
      <dgm:spPr/>
    </dgm:pt>
    <dgm:pt modelId="{1CC02DD2-2C0B-B149-9435-0DD951828E17}" type="pres">
      <dgm:prSet presAssocID="{18FAEA3A-B776-47A0-88F9-7C4AE181A4E6}" presName="parentText" presStyleLbl="node1" presStyleIdx="1" presStyleCnt="5">
        <dgm:presLayoutVars>
          <dgm:chMax val="0"/>
          <dgm:bulletEnabled val="1"/>
        </dgm:presLayoutVars>
      </dgm:prSet>
      <dgm:spPr/>
    </dgm:pt>
    <dgm:pt modelId="{21FF7D54-D120-3C40-8D20-7DE433ED6471}" type="pres">
      <dgm:prSet presAssocID="{F7261C43-9D99-4FE7-A5BC-3352A67B6559}" presName="spacer" presStyleCnt="0"/>
      <dgm:spPr/>
    </dgm:pt>
    <dgm:pt modelId="{F04E098D-8801-D14F-927D-166F597A7E63}" type="pres">
      <dgm:prSet presAssocID="{2F8BEEDE-107C-4D96-B799-B451B4B8B043}" presName="parentText" presStyleLbl="node1" presStyleIdx="2" presStyleCnt="5">
        <dgm:presLayoutVars>
          <dgm:chMax val="0"/>
          <dgm:bulletEnabled val="1"/>
        </dgm:presLayoutVars>
      </dgm:prSet>
      <dgm:spPr/>
    </dgm:pt>
    <dgm:pt modelId="{05E4413D-9BFE-4F48-B042-38B257B460F6}" type="pres">
      <dgm:prSet presAssocID="{65CC8736-029A-409E-BDE3-2EB59DBAC63F}" presName="spacer" presStyleCnt="0"/>
      <dgm:spPr/>
    </dgm:pt>
    <dgm:pt modelId="{7CEBB402-22D5-844F-8672-DCD2A22F4C17}" type="pres">
      <dgm:prSet presAssocID="{8EC9516B-0A43-42A6-936B-7C5BA3A515C3}" presName="parentText" presStyleLbl="node1" presStyleIdx="3" presStyleCnt="5">
        <dgm:presLayoutVars>
          <dgm:chMax val="0"/>
          <dgm:bulletEnabled val="1"/>
        </dgm:presLayoutVars>
      </dgm:prSet>
      <dgm:spPr/>
    </dgm:pt>
    <dgm:pt modelId="{C37DEE04-4179-9D46-A079-7E0D016ECE2A}" type="pres">
      <dgm:prSet presAssocID="{48B1DCE8-8569-4519-A461-87C5A562C943}" presName="spacer" presStyleCnt="0"/>
      <dgm:spPr/>
    </dgm:pt>
    <dgm:pt modelId="{C485CF76-3CC8-7145-B8A4-AB1B967C62CA}" type="pres">
      <dgm:prSet presAssocID="{94781E82-5A75-4497-9B16-34C18FE0B6E6}" presName="parentText" presStyleLbl="node1" presStyleIdx="4" presStyleCnt="5">
        <dgm:presLayoutVars>
          <dgm:chMax val="0"/>
          <dgm:bulletEnabled val="1"/>
        </dgm:presLayoutVars>
      </dgm:prSet>
      <dgm:spPr/>
    </dgm:pt>
  </dgm:ptLst>
  <dgm:cxnLst>
    <dgm:cxn modelId="{ADD1203C-87C7-4939-9F3D-F9C149EB5378}" srcId="{5AF7D9E4-DBEE-4532-8236-FB3D5060E43D}" destId="{8EC9516B-0A43-42A6-936B-7C5BA3A515C3}" srcOrd="3" destOrd="0" parTransId="{0EC1F117-7956-4292-9519-C079698E4847}" sibTransId="{48B1DCE8-8569-4519-A461-87C5A562C943}"/>
    <dgm:cxn modelId="{F2CD433D-5689-48F3-825C-DDD1CE567B09}" srcId="{5AF7D9E4-DBEE-4532-8236-FB3D5060E43D}" destId="{18FAEA3A-B776-47A0-88F9-7C4AE181A4E6}" srcOrd="1" destOrd="0" parTransId="{88988784-5EE3-4CB9-953B-29BF3D2592B5}" sibTransId="{F7261C43-9D99-4FE7-A5BC-3352A67B6559}"/>
    <dgm:cxn modelId="{03E33C44-F83E-49B4-AA46-2126843FF46E}" srcId="{5AF7D9E4-DBEE-4532-8236-FB3D5060E43D}" destId="{2F8BEEDE-107C-4D96-B799-B451B4B8B043}" srcOrd="2" destOrd="0" parTransId="{5B14FC0D-3D06-4B7C-93A7-D20289F6AEEF}" sibTransId="{65CC8736-029A-409E-BDE3-2EB59DBAC63F}"/>
    <dgm:cxn modelId="{CE348659-3637-F24D-964F-1B0512AA9160}" type="presOf" srcId="{94781E82-5A75-4497-9B16-34C18FE0B6E6}" destId="{C485CF76-3CC8-7145-B8A4-AB1B967C62CA}" srcOrd="0" destOrd="0" presId="urn:microsoft.com/office/officeart/2005/8/layout/vList2"/>
    <dgm:cxn modelId="{EFD1BB7A-9F58-470D-9F32-96A2714EB8F3}" srcId="{5AF7D9E4-DBEE-4532-8236-FB3D5060E43D}" destId="{9D35BF79-D454-4FD5-9D78-D8FBDC021949}" srcOrd="0" destOrd="0" parTransId="{475BA7C5-42EB-483D-9F06-65DFA4E0AE2C}" sibTransId="{B39CA032-3C12-40B7-AF5D-300968AC722A}"/>
    <dgm:cxn modelId="{851751AD-89C3-497A-9B4C-394EFB2EE65E}" srcId="{5AF7D9E4-DBEE-4532-8236-FB3D5060E43D}" destId="{94781E82-5A75-4497-9B16-34C18FE0B6E6}" srcOrd="4" destOrd="0" parTransId="{795BD9C6-05CB-438D-A3A0-D08E836D59E1}" sibTransId="{DCA97B99-3F00-49AD-8A4A-9937FA4E898B}"/>
    <dgm:cxn modelId="{420440C1-207E-3B49-8A10-C595E19B5FD4}" type="presOf" srcId="{2F8BEEDE-107C-4D96-B799-B451B4B8B043}" destId="{F04E098D-8801-D14F-927D-166F597A7E63}" srcOrd="0" destOrd="0" presId="urn:microsoft.com/office/officeart/2005/8/layout/vList2"/>
    <dgm:cxn modelId="{32AD6ED6-9A3E-D743-AA3F-0E045F7732FC}" type="presOf" srcId="{9D35BF79-D454-4FD5-9D78-D8FBDC021949}" destId="{6553DB3B-349A-D04B-B3D0-79DF3453A69F}" srcOrd="0" destOrd="0" presId="urn:microsoft.com/office/officeart/2005/8/layout/vList2"/>
    <dgm:cxn modelId="{FF21B1E1-D12A-DC41-8934-5BEAB21BEA46}" type="presOf" srcId="{5AF7D9E4-DBEE-4532-8236-FB3D5060E43D}" destId="{5B410D9C-D0A7-3746-AEB0-6037C74B745B}" srcOrd="0" destOrd="0" presId="urn:microsoft.com/office/officeart/2005/8/layout/vList2"/>
    <dgm:cxn modelId="{95039FF3-8368-4146-A85A-8120DDB5A819}" type="presOf" srcId="{8EC9516B-0A43-42A6-936B-7C5BA3A515C3}" destId="{7CEBB402-22D5-844F-8672-DCD2A22F4C17}" srcOrd="0" destOrd="0" presId="urn:microsoft.com/office/officeart/2005/8/layout/vList2"/>
    <dgm:cxn modelId="{A0EB7CFC-A7BF-8B46-A66D-441F72351F3D}" type="presOf" srcId="{18FAEA3A-B776-47A0-88F9-7C4AE181A4E6}" destId="{1CC02DD2-2C0B-B149-9435-0DD951828E17}" srcOrd="0" destOrd="0" presId="urn:microsoft.com/office/officeart/2005/8/layout/vList2"/>
    <dgm:cxn modelId="{1B460087-5F39-AA4A-A5E7-AD23834FF497}" type="presParOf" srcId="{5B410D9C-D0A7-3746-AEB0-6037C74B745B}" destId="{6553DB3B-349A-D04B-B3D0-79DF3453A69F}" srcOrd="0" destOrd="0" presId="urn:microsoft.com/office/officeart/2005/8/layout/vList2"/>
    <dgm:cxn modelId="{3FA8B1BD-1657-A049-9A85-5D18F281DB80}" type="presParOf" srcId="{5B410D9C-D0A7-3746-AEB0-6037C74B745B}" destId="{C83B9830-8B8F-2F49-A2CB-4F99DC68A034}" srcOrd="1" destOrd="0" presId="urn:microsoft.com/office/officeart/2005/8/layout/vList2"/>
    <dgm:cxn modelId="{94F0DC45-3FB5-204D-A0DA-983EA8871C4B}" type="presParOf" srcId="{5B410D9C-D0A7-3746-AEB0-6037C74B745B}" destId="{1CC02DD2-2C0B-B149-9435-0DD951828E17}" srcOrd="2" destOrd="0" presId="urn:microsoft.com/office/officeart/2005/8/layout/vList2"/>
    <dgm:cxn modelId="{66518182-9E78-C84D-B649-9E51BE750F06}" type="presParOf" srcId="{5B410D9C-D0A7-3746-AEB0-6037C74B745B}" destId="{21FF7D54-D120-3C40-8D20-7DE433ED6471}" srcOrd="3" destOrd="0" presId="urn:microsoft.com/office/officeart/2005/8/layout/vList2"/>
    <dgm:cxn modelId="{1372DD5A-3F0B-6549-9223-A71E930BBC90}" type="presParOf" srcId="{5B410D9C-D0A7-3746-AEB0-6037C74B745B}" destId="{F04E098D-8801-D14F-927D-166F597A7E63}" srcOrd="4" destOrd="0" presId="urn:microsoft.com/office/officeart/2005/8/layout/vList2"/>
    <dgm:cxn modelId="{BA6233FC-270F-6446-96AE-22BE08F9F8BA}" type="presParOf" srcId="{5B410D9C-D0A7-3746-AEB0-6037C74B745B}" destId="{05E4413D-9BFE-4F48-B042-38B257B460F6}" srcOrd="5" destOrd="0" presId="urn:microsoft.com/office/officeart/2005/8/layout/vList2"/>
    <dgm:cxn modelId="{792998EA-3277-084E-90A4-61E62B534675}" type="presParOf" srcId="{5B410D9C-D0A7-3746-AEB0-6037C74B745B}" destId="{7CEBB402-22D5-844F-8672-DCD2A22F4C17}" srcOrd="6" destOrd="0" presId="urn:microsoft.com/office/officeart/2005/8/layout/vList2"/>
    <dgm:cxn modelId="{C092F5A7-5961-F149-BBBD-226BBEA00442}" type="presParOf" srcId="{5B410D9C-D0A7-3746-AEB0-6037C74B745B}" destId="{C37DEE04-4179-9D46-A079-7E0D016ECE2A}" srcOrd="7" destOrd="0" presId="urn:microsoft.com/office/officeart/2005/8/layout/vList2"/>
    <dgm:cxn modelId="{A6A79700-72C1-8A46-8094-E0DC88C2AC2A}" type="presParOf" srcId="{5B410D9C-D0A7-3746-AEB0-6037C74B745B}" destId="{C485CF76-3CC8-7145-B8A4-AB1B967C62C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21083D-F1A3-414A-870A-A122BA9AA371}"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81C266BE-E6AA-4414-8BE2-142C64A3FE42}">
      <dgm:prSet/>
      <dgm:spPr/>
      <dgm:t>
        <a:bodyPr/>
        <a:lstStyle/>
        <a:p>
          <a:r>
            <a:rPr lang="en-US" dirty="0"/>
            <a:t>Who we are</a:t>
          </a:r>
        </a:p>
      </dgm:t>
    </dgm:pt>
    <dgm:pt modelId="{30FC9511-818E-4006-A0A2-A7812B4AF907}" type="parTrans" cxnId="{F111DE84-B403-465C-AC35-3D749452E975}">
      <dgm:prSet/>
      <dgm:spPr/>
      <dgm:t>
        <a:bodyPr/>
        <a:lstStyle/>
        <a:p>
          <a:endParaRPr lang="en-US"/>
        </a:p>
      </dgm:t>
    </dgm:pt>
    <dgm:pt modelId="{A589A873-7234-493A-A75F-81F0DBD7FABA}" type="sibTrans" cxnId="{F111DE84-B403-465C-AC35-3D749452E975}">
      <dgm:prSet/>
      <dgm:spPr/>
      <dgm:t>
        <a:bodyPr/>
        <a:lstStyle/>
        <a:p>
          <a:endParaRPr lang="en-US"/>
        </a:p>
      </dgm:t>
    </dgm:pt>
    <dgm:pt modelId="{75543D76-BA35-4FB3-B16E-71BBE8549846}">
      <dgm:prSet/>
      <dgm:spPr/>
      <dgm:t>
        <a:bodyPr/>
        <a:lstStyle/>
        <a:p>
          <a:r>
            <a:rPr lang="en-US" dirty="0"/>
            <a:t>What we do</a:t>
          </a:r>
        </a:p>
      </dgm:t>
    </dgm:pt>
    <dgm:pt modelId="{B3B6B276-E964-41E6-AD1E-A92BDF9419BB}" type="parTrans" cxnId="{EC4CD5D3-FD2A-482B-8BA7-BA8A3185B463}">
      <dgm:prSet/>
      <dgm:spPr/>
      <dgm:t>
        <a:bodyPr/>
        <a:lstStyle/>
        <a:p>
          <a:endParaRPr lang="en-US"/>
        </a:p>
      </dgm:t>
    </dgm:pt>
    <dgm:pt modelId="{6E6FB806-835A-48E5-93A7-A546FFC30848}" type="sibTrans" cxnId="{EC4CD5D3-FD2A-482B-8BA7-BA8A3185B463}">
      <dgm:prSet/>
      <dgm:spPr/>
      <dgm:t>
        <a:bodyPr/>
        <a:lstStyle/>
        <a:p>
          <a:endParaRPr lang="en-US"/>
        </a:p>
      </dgm:t>
    </dgm:pt>
    <dgm:pt modelId="{C2EE8394-0C3F-4D7C-AE5F-A75BD527C0C4}">
      <dgm:prSet/>
      <dgm:spPr/>
      <dgm:t>
        <a:bodyPr/>
        <a:lstStyle/>
        <a:p>
          <a:r>
            <a:rPr lang="en-US" dirty="0"/>
            <a:t>How to contact us</a:t>
          </a:r>
        </a:p>
      </dgm:t>
    </dgm:pt>
    <dgm:pt modelId="{0F5D7226-3466-4650-99B4-EF1E30C89CE3}" type="parTrans" cxnId="{49040DE7-27D4-4280-8E8B-0BBC83A0D0D1}">
      <dgm:prSet/>
      <dgm:spPr/>
      <dgm:t>
        <a:bodyPr/>
        <a:lstStyle/>
        <a:p>
          <a:endParaRPr lang="en-US"/>
        </a:p>
      </dgm:t>
    </dgm:pt>
    <dgm:pt modelId="{D504F39A-4A4F-4698-A5E5-71F6DAD40C5A}" type="sibTrans" cxnId="{49040DE7-27D4-4280-8E8B-0BBC83A0D0D1}">
      <dgm:prSet/>
      <dgm:spPr/>
      <dgm:t>
        <a:bodyPr/>
        <a:lstStyle/>
        <a:p>
          <a:endParaRPr lang="en-US"/>
        </a:p>
      </dgm:t>
    </dgm:pt>
    <dgm:pt modelId="{7B15421B-8218-8547-B298-883155CBE346}" type="pres">
      <dgm:prSet presAssocID="{E921083D-F1A3-414A-870A-A122BA9AA371}" presName="linear" presStyleCnt="0">
        <dgm:presLayoutVars>
          <dgm:dir/>
          <dgm:animLvl val="lvl"/>
          <dgm:resizeHandles val="exact"/>
        </dgm:presLayoutVars>
      </dgm:prSet>
      <dgm:spPr/>
    </dgm:pt>
    <dgm:pt modelId="{FB32C4C6-90DA-7240-9909-3DC09C0D806C}" type="pres">
      <dgm:prSet presAssocID="{81C266BE-E6AA-4414-8BE2-142C64A3FE42}" presName="parentLin" presStyleCnt="0"/>
      <dgm:spPr/>
    </dgm:pt>
    <dgm:pt modelId="{EB3DCAA4-31AD-A946-808A-BA94F064DDD3}" type="pres">
      <dgm:prSet presAssocID="{81C266BE-E6AA-4414-8BE2-142C64A3FE42}" presName="parentLeftMargin" presStyleLbl="node1" presStyleIdx="0" presStyleCnt="3"/>
      <dgm:spPr/>
    </dgm:pt>
    <dgm:pt modelId="{0B1E7BDD-8019-A243-B6DC-34F44BA6B353}" type="pres">
      <dgm:prSet presAssocID="{81C266BE-E6AA-4414-8BE2-142C64A3FE42}" presName="parentText" presStyleLbl="node1" presStyleIdx="0" presStyleCnt="3">
        <dgm:presLayoutVars>
          <dgm:chMax val="0"/>
          <dgm:bulletEnabled val="1"/>
        </dgm:presLayoutVars>
      </dgm:prSet>
      <dgm:spPr/>
    </dgm:pt>
    <dgm:pt modelId="{3DCFE2EA-3862-AC45-A7DE-A5417F5B1B18}" type="pres">
      <dgm:prSet presAssocID="{81C266BE-E6AA-4414-8BE2-142C64A3FE42}" presName="negativeSpace" presStyleCnt="0"/>
      <dgm:spPr/>
    </dgm:pt>
    <dgm:pt modelId="{97A2A711-9AAD-1D4A-B7E0-9945AAF6FD2B}" type="pres">
      <dgm:prSet presAssocID="{81C266BE-E6AA-4414-8BE2-142C64A3FE42}" presName="childText" presStyleLbl="conFgAcc1" presStyleIdx="0" presStyleCnt="3">
        <dgm:presLayoutVars>
          <dgm:bulletEnabled val="1"/>
        </dgm:presLayoutVars>
      </dgm:prSet>
      <dgm:spPr/>
    </dgm:pt>
    <dgm:pt modelId="{611B017F-8C90-2541-83BA-A9CB2E741DEF}" type="pres">
      <dgm:prSet presAssocID="{A589A873-7234-493A-A75F-81F0DBD7FABA}" presName="spaceBetweenRectangles" presStyleCnt="0"/>
      <dgm:spPr/>
    </dgm:pt>
    <dgm:pt modelId="{ACCC8103-92CF-DB4B-A8A1-1CD623CC0B6E}" type="pres">
      <dgm:prSet presAssocID="{75543D76-BA35-4FB3-B16E-71BBE8549846}" presName="parentLin" presStyleCnt="0"/>
      <dgm:spPr/>
    </dgm:pt>
    <dgm:pt modelId="{AD278CF1-96DE-2444-9C7B-91F7AA63F5F8}" type="pres">
      <dgm:prSet presAssocID="{75543D76-BA35-4FB3-B16E-71BBE8549846}" presName="parentLeftMargin" presStyleLbl="node1" presStyleIdx="0" presStyleCnt="3"/>
      <dgm:spPr/>
    </dgm:pt>
    <dgm:pt modelId="{EC492F7E-CA2A-9C40-B8A6-E46477CDF675}" type="pres">
      <dgm:prSet presAssocID="{75543D76-BA35-4FB3-B16E-71BBE8549846}" presName="parentText" presStyleLbl="node1" presStyleIdx="1" presStyleCnt="3">
        <dgm:presLayoutVars>
          <dgm:chMax val="0"/>
          <dgm:bulletEnabled val="1"/>
        </dgm:presLayoutVars>
      </dgm:prSet>
      <dgm:spPr/>
    </dgm:pt>
    <dgm:pt modelId="{DEF50B31-ECDE-8F4E-8BAA-63BB1A945E35}" type="pres">
      <dgm:prSet presAssocID="{75543D76-BA35-4FB3-B16E-71BBE8549846}" presName="negativeSpace" presStyleCnt="0"/>
      <dgm:spPr/>
    </dgm:pt>
    <dgm:pt modelId="{198528F3-978A-6E4B-9C41-DC3C4D86F02B}" type="pres">
      <dgm:prSet presAssocID="{75543D76-BA35-4FB3-B16E-71BBE8549846}" presName="childText" presStyleLbl="conFgAcc1" presStyleIdx="1" presStyleCnt="3">
        <dgm:presLayoutVars>
          <dgm:bulletEnabled val="1"/>
        </dgm:presLayoutVars>
      </dgm:prSet>
      <dgm:spPr/>
    </dgm:pt>
    <dgm:pt modelId="{638D1C9E-347F-6D41-91E1-0E68A9BC6ECD}" type="pres">
      <dgm:prSet presAssocID="{6E6FB806-835A-48E5-93A7-A546FFC30848}" presName="spaceBetweenRectangles" presStyleCnt="0"/>
      <dgm:spPr/>
    </dgm:pt>
    <dgm:pt modelId="{4C26EEFF-F003-B540-9F0B-4780CFAD21B8}" type="pres">
      <dgm:prSet presAssocID="{C2EE8394-0C3F-4D7C-AE5F-A75BD527C0C4}" presName="parentLin" presStyleCnt="0"/>
      <dgm:spPr/>
    </dgm:pt>
    <dgm:pt modelId="{BDA5EA7B-195C-2B48-B5DE-E6687BC985C8}" type="pres">
      <dgm:prSet presAssocID="{C2EE8394-0C3F-4D7C-AE5F-A75BD527C0C4}" presName="parentLeftMargin" presStyleLbl="node1" presStyleIdx="1" presStyleCnt="3"/>
      <dgm:spPr/>
    </dgm:pt>
    <dgm:pt modelId="{738481C5-FEB8-0F49-9B05-13C4FA62C722}" type="pres">
      <dgm:prSet presAssocID="{C2EE8394-0C3F-4D7C-AE5F-A75BD527C0C4}" presName="parentText" presStyleLbl="node1" presStyleIdx="2" presStyleCnt="3">
        <dgm:presLayoutVars>
          <dgm:chMax val="0"/>
          <dgm:bulletEnabled val="1"/>
        </dgm:presLayoutVars>
      </dgm:prSet>
      <dgm:spPr/>
    </dgm:pt>
    <dgm:pt modelId="{5262F349-0D38-2843-97ED-A43874A4ADB0}" type="pres">
      <dgm:prSet presAssocID="{C2EE8394-0C3F-4D7C-AE5F-A75BD527C0C4}" presName="negativeSpace" presStyleCnt="0"/>
      <dgm:spPr/>
    </dgm:pt>
    <dgm:pt modelId="{A6859898-212D-834C-A6BD-4D91D0291AD0}" type="pres">
      <dgm:prSet presAssocID="{C2EE8394-0C3F-4D7C-AE5F-A75BD527C0C4}" presName="childText" presStyleLbl="conFgAcc1" presStyleIdx="2" presStyleCnt="3">
        <dgm:presLayoutVars>
          <dgm:bulletEnabled val="1"/>
        </dgm:presLayoutVars>
      </dgm:prSet>
      <dgm:spPr/>
    </dgm:pt>
  </dgm:ptLst>
  <dgm:cxnLst>
    <dgm:cxn modelId="{0BB0C323-C203-2C43-9C46-975E9AC67F7B}" type="presOf" srcId="{C2EE8394-0C3F-4D7C-AE5F-A75BD527C0C4}" destId="{738481C5-FEB8-0F49-9B05-13C4FA62C722}" srcOrd="1" destOrd="0" presId="urn:microsoft.com/office/officeart/2005/8/layout/list1"/>
    <dgm:cxn modelId="{48E9CD27-FD00-7947-B3C3-CE807B3A41B8}" type="presOf" srcId="{75543D76-BA35-4FB3-B16E-71BBE8549846}" destId="{EC492F7E-CA2A-9C40-B8A6-E46477CDF675}" srcOrd="1" destOrd="0" presId="urn:microsoft.com/office/officeart/2005/8/layout/list1"/>
    <dgm:cxn modelId="{3DAD4250-7795-2341-AAF1-9E17F9A96BA1}" type="presOf" srcId="{81C266BE-E6AA-4414-8BE2-142C64A3FE42}" destId="{0B1E7BDD-8019-A243-B6DC-34F44BA6B353}" srcOrd="1" destOrd="0" presId="urn:microsoft.com/office/officeart/2005/8/layout/list1"/>
    <dgm:cxn modelId="{9D8E8761-C0A9-5144-9E26-944D74CE76C3}" type="presOf" srcId="{75543D76-BA35-4FB3-B16E-71BBE8549846}" destId="{AD278CF1-96DE-2444-9C7B-91F7AA63F5F8}" srcOrd="0" destOrd="0" presId="urn:microsoft.com/office/officeart/2005/8/layout/list1"/>
    <dgm:cxn modelId="{F111DE84-B403-465C-AC35-3D749452E975}" srcId="{E921083D-F1A3-414A-870A-A122BA9AA371}" destId="{81C266BE-E6AA-4414-8BE2-142C64A3FE42}" srcOrd="0" destOrd="0" parTransId="{30FC9511-818E-4006-A0A2-A7812B4AF907}" sibTransId="{A589A873-7234-493A-A75F-81F0DBD7FABA}"/>
    <dgm:cxn modelId="{D20E9AB2-28B1-DE4D-B303-959A04DAF8C5}" type="presOf" srcId="{C2EE8394-0C3F-4D7C-AE5F-A75BD527C0C4}" destId="{BDA5EA7B-195C-2B48-B5DE-E6687BC985C8}" srcOrd="0" destOrd="0" presId="urn:microsoft.com/office/officeart/2005/8/layout/list1"/>
    <dgm:cxn modelId="{EC4CD5D3-FD2A-482B-8BA7-BA8A3185B463}" srcId="{E921083D-F1A3-414A-870A-A122BA9AA371}" destId="{75543D76-BA35-4FB3-B16E-71BBE8549846}" srcOrd="1" destOrd="0" parTransId="{B3B6B276-E964-41E6-AD1E-A92BDF9419BB}" sibTransId="{6E6FB806-835A-48E5-93A7-A546FFC30848}"/>
    <dgm:cxn modelId="{C9F92FDD-DDEA-D645-944D-7FE8F52DAA3E}" type="presOf" srcId="{E921083D-F1A3-414A-870A-A122BA9AA371}" destId="{7B15421B-8218-8547-B298-883155CBE346}" srcOrd="0" destOrd="0" presId="urn:microsoft.com/office/officeart/2005/8/layout/list1"/>
    <dgm:cxn modelId="{49040DE7-27D4-4280-8E8B-0BBC83A0D0D1}" srcId="{E921083D-F1A3-414A-870A-A122BA9AA371}" destId="{C2EE8394-0C3F-4D7C-AE5F-A75BD527C0C4}" srcOrd="2" destOrd="0" parTransId="{0F5D7226-3466-4650-99B4-EF1E30C89CE3}" sibTransId="{D504F39A-4A4F-4698-A5E5-71F6DAD40C5A}"/>
    <dgm:cxn modelId="{A17103ED-E7DF-E648-8219-DF73E0CA8B47}" type="presOf" srcId="{81C266BE-E6AA-4414-8BE2-142C64A3FE42}" destId="{EB3DCAA4-31AD-A946-808A-BA94F064DDD3}" srcOrd="0" destOrd="0" presId="urn:microsoft.com/office/officeart/2005/8/layout/list1"/>
    <dgm:cxn modelId="{DDA031B2-C878-9B47-811E-07AB64BD74DB}" type="presParOf" srcId="{7B15421B-8218-8547-B298-883155CBE346}" destId="{FB32C4C6-90DA-7240-9909-3DC09C0D806C}" srcOrd="0" destOrd="0" presId="urn:microsoft.com/office/officeart/2005/8/layout/list1"/>
    <dgm:cxn modelId="{EB870B00-685B-C449-8C63-7E6684996475}" type="presParOf" srcId="{FB32C4C6-90DA-7240-9909-3DC09C0D806C}" destId="{EB3DCAA4-31AD-A946-808A-BA94F064DDD3}" srcOrd="0" destOrd="0" presId="urn:microsoft.com/office/officeart/2005/8/layout/list1"/>
    <dgm:cxn modelId="{E7154E85-1AE3-D14E-9558-95DD3CC33AAB}" type="presParOf" srcId="{FB32C4C6-90DA-7240-9909-3DC09C0D806C}" destId="{0B1E7BDD-8019-A243-B6DC-34F44BA6B353}" srcOrd="1" destOrd="0" presId="urn:microsoft.com/office/officeart/2005/8/layout/list1"/>
    <dgm:cxn modelId="{F5F0E4E1-1119-6D43-9DFF-91D915E191A6}" type="presParOf" srcId="{7B15421B-8218-8547-B298-883155CBE346}" destId="{3DCFE2EA-3862-AC45-A7DE-A5417F5B1B18}" srcOrd="1" destOrd="0" presId="urn:microsoft.com/office/officeart/2005/8/layout/list1"/>
    <dgm:cxn modelId="{E3C5637B-7D8F-7440-A36D-1BA7E41C9997}" type="presParOf" srcId="{7B15421B-8218-8547-B298-883155CBE346}" destId="{97A2A711-9AAD-1D4A-B7E0-9945AAF6FD2B}" srcOrd="2" destOrd="0" presId="urn:microsoft.com/office/officeart/2005/8/layout/list1"/>
    <dgm:cxn modelId="{896F79AA-CD04-1B4E-B357-D5A964558992}" type="presParOf" srcId="{7B15421B-8218-8547-B298-883155CBE346}" destId="{611B017F-8C90-2541-83BA-A9CB2E741DEF}" srcOrd="3" destOrd="0" presId="urn:microsoft.com/office/officeart/2005/8/layout/list1"/>
    <dgm:cxn modelId="{441946DE-1A99-1148-8920-2974852C4314}" type="presParOf" srcId="{7B15421B-8218-8547-B298-883155CBE346}" destId="{ACCC8103-92CF-DB4B-A8A1-1CD623CC0B6E}" srcOrd="4" destOrd="0" presId="urn:microsoft.com/office/officeart/2005/8/layout/list1"/>
    <dgm:cxn modelId="{CBF1262D-EFBA-2D49-BB87-8B77FFE76786}" type="presParOf" srcId="{ACCC8103-92CF-DB4B-A8A1-1CD623CC0B6E}" destId="{AD278CF1-96DE-2444-9C7B-91F7AA63F5F8}" srcOrd="0" destOrd="0" presId="urn:microsoft.com/office/officeart/2005/8/layout/list1"/>
    <dgm:cxn modelId="{DDEA3D99-2149-594B-842E-3FD813DEE4DD}" type="presParOf" srcId="{ACCC8103-92CF-DB4B-A8A1-1CD623CC0B6E}" destId="{EC492F7E-CA2A-9C40-B8A6-E46477CDF675}" srcOrd="1" destOrd="0" presId="urn:microsoft.com/office/officeart/2005/8/layout/list1"/>
    <dgm:cxn modelId="{AFC0B0DA-F0FA-3E48-990B-ED3637E848CC}" type="presParOf" srcId="{7B15421B-8218-8547-B298-883155CBE346}" destId="{DEF50B31-ECDE-8F4E-8BAA-63BB1A945E35}" srcOrd="5" destOrd="0" presId="urn:microsoft.com/office/officeart/2005/8/layout/list1"/>
    <dgm:cxn modelId="{4B90D8B9-87C6-1A40-A99D-AB2435FCAB75}" type="presParOf" srcId="{7B15421B-8218-8547-B298-883155CBE346}" destId="{198528F3-978A-6E4B-9C41-DC3C4D86F02B}" srcOrd="6" destOrd="0" presId="urn:microsoft.com/office/officeart/2005/8/layout/list1"/>
    <dgm:cxn modelId="{F6BA3867-9F79-7949-A551-9F97E449578C}" type="presParOf" srcId="{7B15421B-8218-8547-B298-883155CBE346}" destId="{638D1C9E-347F-6D41-91E1-0E68A9BC6ECD}" srcOrd="7" destOrd="0" presId="urn:microsoft.com/office/officeart/2005/8/layout/list1"/>
    <dgm:cxn modelId="{BD4C69DB-AACC-2348-AAB4-6EBD4DA19B61}" type="presParOf" srcId="{7B15421B-8218-8547-B298-883155CBE346}" destId="{4C26EEFF-F003-B540-9F0B-4780CFAD21B8}" srcOrd="8" destOrd="0" presId="urn:microsoft.com/office/officeart/2005/8/layout/list1"/>
    <dgm:cxn modelId="{E6FA7A2F-F77B-0540-999C-DF7698446207}" type="presParOf" srcId="{4C26EEFF-F003-B540-9F0B-4780CFAD21B8}" destId="{BDA5EA7B-195C-2B48-B5DE-E6687BC985C8}" srcOrd="0" destOrd="0" presId="urn:microsoft.com/office/officeart/2005/8/layout/list1"/>
    <dgm:cxn modelId="{17686ACD-73CF-074C-A447-55EE96B6F687}" type="presParOf" srcId="{4C26EEFF-F003-B540-9F0B-4780CFAD21B8}" destId="{738481C5-FEB8-0F49-9B05-13C4FA62C722}" srcOrd="1" destOrd="0" presId="urn:microsoft.com/office/officeart/2005/8/layout/list1"/>
    <dgm:cxn modelId="{3F0230DB-8482-3D4C-B454-97711501CCAD}" type="presParOf" srcId="{7B15421B-8218-8547-B298-883155CBE346}" destId="{5262F349-0D38-2843-97ED-A43874A4ADB0}" srcOrd="9" destOrd="0" presId="urn:microsoft.com/office/officeart/2005/8/layout/list1"/>
    <dgm:cxn modelId="{EB66E1CC-598D-304E-800C-1F3BF2995518}" type="presParOf" srcId="{7B15421B-8218-8547-B298-883155CBE346}" destId="{A6859898-212D-834C-A6BD-4D91D0291AD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F825B6-5F18-481D-AC52-C01C8907963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42E312B-4404-404C-B73E-EB70F89CB596}">
      <dgm:prSet/>
      <dgm:spPr/>
      <dgm:t>
        <a:bodyPr/>
        <a:lstStyle/>
        <a:p>
          <a:r>
            <a:rPr lang="en-US"/>
            <a:t>Mission statement for the NCI CCR Bioinformatics Training and Education Program (BTEP)</a:t>
          </a:r>
        </a:p>
      </dgm:t>
    </dgm:pt>
    <dgm:pt modelId="{5213B346-8E6A-486E-B3CA-3468F907DE21}" type="parTrans" cxnId="{14C56DBB-0C23-4733-A7AD-E752FD9B0F7F}">
      <dgm:prSet/>
      <dgm:spPr/>
      <dgm:t>
        <a:bodyPr/>
        <a:lstStyle/>
        <a:p>
          <a:endParaRPr lang="en-US"/>
        </a:p>
      </dgm:t>
    </dgm:pt>
    <dgm:pt modelId="{3B1829F8-B9FB-4912-9F70-699C45AA1382}" type="sibTrans" cxnId="{14C56DBB-0C23-4733-A7AD-E752FD9B0F7F}">
      <dgm:prSet/>
      <dgm:spPr/>
      <dgm:t>
        <a:bodyPr/>
        <a:lstStyle/>
        <a:p>
          <a:endParaRPr lang="en-US"/>
        </a:p>
      </dgm:t>
    </dgm:pt>
    <dgm:pt modelId="{D2C74E98-1231-4C8C-8AC1-97ADAF21EB60}">
      <dgm:prSet/>
      <dgm:spPr/>
      <dgm:t>
        <a:bodyPr/>
        <a:lstStyle/>
        <a:p>
          <a:r>
            <a:rPr lang="en-US"/>
            <a:t>Enabling scientists to understand and analyze their own experimental data by providing instruction and training in bioinformatics software, databases, analyses techniques, and emerging technologies.</a:t>
          </a:r>
        </a:p>
      </dgm:t>
    </dgm:pt>
    <dgm:pt modelId="{C42DCAD5-3CB5-488D-95DE-F7156BF30D4F}" type="parTrans" cxnId="{3FB27B79-22C7-4844-A991-544FFB7D31FA}">
      <dgm:prSet/>
      <dgm:spPr/>
      <dgm:t>
        <a:bodyPr/>
        <a:lstStyle/>
        <a:p>
          <a:endParaRPr lang="en-US"/>
        </a:p>
      </dgm:t>
    </dgm:pt>
    <dgm:pt modelId="{6B957922-EECA-482A-B124-4AACF1905D42}" type="sibTrans" cxnId="{3FB27B79-22C7-4844-A991-544FFB7D31FA}">
      <dgm:prSet/>
      <dgm:spPr/>
      <dgm:t>
        <a:bodyPr/>
        <a:lstStyle/>
        <a:p>
          <a:endParaRPr lang="en-US"/>
        </a:p>
      </dgm:t>
    </dgm:pt>
    <dgm:pt modelId="{6773F93C-CD27-4E9A-9C53-A25F05D0394A}" type="pres">
      <dgm:prSet presAssocID="{D7F825B6-5F18-481D-AC52-C01C89079630}" presName="root" presStyleCnt="0">
        <dgm:presLayoutVars>
          <dgm:dir/>
          <dgm:resizeHandles val="exact"/>
        </dgm:presLayoutVars>
      </dgm:prSet>
      <dgm:spPr/>
    </dgm:pt>
    <dgm:pt modelId="{A2632AE0-A27E-41FD-9791-93CEEA304506}" type="pres">
      <dgm:prSet presAssocID="{842E312B-4404-404C-B73E-EB70F89CB596}" presName="compNode" presStyleCnt="0"/>
      <dgm:spPr/>
    </dgm:pt>
    <dgm:pt modelId="{86D9E498-2FA8-48EB-8BD6-6F21BCEFE98E}" type="pres">
      <dgm:prSet presAssocID="{842E312B-4404-404C-B73E-EB70F89CB596}" presName="bgRect" presStyleLbl="bgShp" presStyleIdx="0" presStyleCnt="2"/>
      <dgm:spPr/>
    </dgm:pt>
    <dgm:pt modelId="{E784A1EC-8B91-4635-8E5A-0C21D413BE98}" type="pres">
      <dgm:prSet presAssocID="{842E312B-4404-404C-B73E-EB70F89CB596}"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eacher with solid fill"/>
        </a:ext>
      </dgm:extLst>
    </dgm:pt>
    <dgm:pt modelId="{D38B86C6-D49F-4B32-A5D7-66B45EA17C4F}" type="pres">
      <dgm:prSet presAssocID="{842E312B-4404-404C-B73E-EB70F89CB596}" presName="spaceRect" presStyleCnt="0"/>
      <dgm:spPr/>
    </dgm:pt>
    <dgm:pt modelId="{FEDB8FCF-4D0F-4AC1-A8BB-5AC1CA071C06}" type="pres">
      <dgm:prSet presAssocID="{842E312B-4404-404C-B73E-EB70F89CB596}" presName="parTx" presStyleLbl="revTx" presStyleIdx="0" presStyleCnt="2">
        <dgm:presLayoutVars>
          <dgm:chMax val="0"/>
          <dgm:chPref val="0"/>
        </dgm:presLayoutVars>
      </dgm:prSet>
      <dgm:spPr/>
    </dgm:pt>
    <dgm:pt modelId="{AC883DF5-26BE-4E28-AB46-692A7CC6E8BE}" type="pres">
      <dgm:prSet presAssocID="{3B1829F8-B9FB-4912-9F70-699C45AA1382}" presName="sibTrans" presStyleCnt="0"/>
      <dgm:spPr/>
    </dgm:pt>
    <dgm:pt modelId="{9FBC13E2-8D55-450F-94E9-064EBD2C609D}" type="pres">
      <dgm:prSet presAssocID="{D2C74E98-1231-4C8C-8AC1-97ADAF21EB60}" presName="compNode" presStyleCnt="0"/>
      <dgm:spPr/>
    </dgm:pt>
    <dgm:pt modelId="{CBDE46F2-CEB8-4CED-89B7-F0EAEAE607DD}" type="pres">
      <dgm:prSet presAssocID="{D2C74E98-1231-4C8C-8AC1-97ADAF21EB60}" presName="bgRect" presStyleLbl="bgShp" presStyleIdx="1" presStyleCnt="2"/>
      <dgm:spPr/>
    </dgm:pt>
    <dgm:pt modelId="{3923C2D0-F818-4238-9E7D-1D8A7185834D}" type="pres">
      <dgm:prSet presAssocID="{D2C74E98-1231-4C8C-8AC1-97ADAF21EB6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grammer"/>
        </a:ext>
      </dgm:extLst>
    </dgm:pt>
    <dgm:pt modelId="{50D756EE-1DFB-4E78-9DD3-DA8D3E9215A3}" type="pres">
      <dgm:prSet presAssocID="{D2C74E98-1231-4C8C-8AC1-97ADAF21EB60}" presName="spaceRect" presStyleCnt="0"/>
      <dgm:spPr/>
    </dgm:pt>
    <dgm:pt modelId="{71F05CE3-0AAF-446A-85B2-822386860389}" type="pres">
      <dgm:prSet presAssocID="{D2C74E98-1231-4C8C-8AC1-97ADAF21EB60}" presName="parTx" presStyleLbl="revTx" presStyleIdx="1" presStyleCnt="2">
        <dgm:presLayoutVars>
          <dgm:chMax val="0"/>
          <dgm:chPref val="0"/>
        </dgm:presLayoutVars>
      </dgm:prSet>
      <dgm:spPr/>
    </dgm:pt>
  </dgm:ptLst>
  <dgm:cxnLst>
    <dgm:cxn modelId="{3FB27B79-22C7-4844-A991-544FFB7D31FA}" srcId="{D7F825B6-5F18-481D-AC52-C01C89079630}" destId="{D2C74E98-1231-4C8C-8AC1-97ADAF21EB60}" srcOrd="1" destOrd="0" parTransId="{C42DCAD5-3CB5-488D-95DE-F7156BF30D4F}" sibTransId="{6B957922-EECA-482A-B124-4AACF1905D42}"/>
    <dgm:cxn modelId="{5C1BA187-0A83-491E-9903-9F314524199B}" type="presOf" srcId="{D7F825B6-5F18-481D-AC52-C01C89079630}" destId="{6773F93C-CD27-4E9A-9C53-A25F05D0394A}" srcOrd="0" destOrd="0" presId="urn:microsoft.com/office/officeart/2018/2/layout/IconVerticalSolidList"/>
    <dgm:cxn modelId="{14C56DBB-0C23-4733-A7AD-E752FD9B0F7F}" srcId="{D7F825B6-5F18-481D-AC52-C01C89079630}" destId="{842E312B-4404-404C-B73E-EB70F89CB596}" srcOrd="0" destOrd="0" parTransId="{5213B346-8E6A-486E-B3CA-3468F907DE21}" sibTransId="{3B1829F8-B9FB-4912-9F70-699C45AA1382}"/>
    <dgm:cxn modelId="{AC8834BC-60F0-43D6-A43C-197FABA8DE62}" type="presOf" srcId="{D2C74E98-1231-4C8C-8AC1-97ADAF21EB60}" destId="{71F05CE3-0AAF-446A-85B2-822386860389}" srcOrd="0" destOrd="0" presId="urn:microsoft.com/office/officeart/2018/2/layout/IconVerticalSolidList"/>
    <dgm:cxn modelId="{93EF28F5-FBD9-4E52-AAC2-5F356183F2E8}" type="presOf" srcId="{842E312B-4404-404C-B73E-EB70F89CB596}" destId="{FEDB8FCF-4D0F-4AC1-A8BB-5AC1CA071C06}" srcOrd="0" destOrd="0" presId="urn:microsoft.com/office/officeart/2018/2/layout/IconVerticalSolidList"/>
    <dgm:cxn modelId="{E94B63F0-1438-4884-BF2A-E85968ECB2F0}" type="presParOf" srcId="{6773F93C-CD27-4E9A-9C53-A25F05D0394A}" destId="{A2632AE0-A27E-41FD-9791-93CEEA304506}" srcOrd="0" destOrd="0" presId="urn:microsoft.com/office/officeart/2018/2/layout/IconVerticalSolidList"/>
    <dgm:cxn modelId="{D8CC25CE-71DA-4154-9903-6C5D88866976}" type="presParOf" srcId="{A2632AE0-A27E-41FD-9791-93CEEA304506}" destId="{86D9E498-2FA8-48EB-8BD6-6F21BCEFE98E}" srcOrd="0" destOrd="0" presId="urn:microsoft.com/office/officeart/2018/2/layout/IconVerticalSolidList"/>
    <dgm:cxn modelId="{AE0566F8-D427-4808-B181-B1B2ED4D9074}" type="presParOf" srcId="{A2632AE0-A27E-41FD-9791-93CEEA304506}" destId="{E784A1EC-8B91-4635-8E5A-0C21D413BE98}" srcOrd="1" destOrd="0" presId="urn:microsoft.com/office/officeart/2018/2/layout/IconVerticalSolidList"/>
    <dgm:cxn modelId="{F30756E8-5B58-4726-B7D0-74C4131AC29F}" type="presParOf" srcId="{A2632AE0-A27E-41FD-9791-93CEEA304506}" destId="{D38B86C6-D49F-4B32-A5D7-66B45EA17C4F}" srcOrd="2" destOrd="0" presId="urn:microsoft.com/office/officeart/2018/2/layout/IconVerticalSolidList"/>
    <dgm:cxn modelId="{F5CC338B-3B49-416A-9F3C-702F6357B028}" type="presParOf" srcId="{A2632AE0-A27E-41FD-9791-93CEEA304506}" destId="{FEDB8FCF-4D0F-4AC1-A8BB-5AC1CA071C06}" srcOrd="3" destOrd="0" presId="urn:microsoft.com/office/officeart/2018/2/layout/IconVerticalSolidList"/>
    <dgm:cxn modelId="{8B48B0D1-4862-4DBF-BDFE-52560505F3B1}" type="presParOf" srcId="{6773F93C-CD27-4E9A-9C53-A25F05D0394A}" destId="{AC883DF5-26BE-4E28-AB46-692A7CC6E8BE}" srcOrd="1" destOrd="0" presId="urn:microsoft.com/office/officeart/2018/2/layout/IconVerticalSolidList"/>
    <dgm:cxn modelId="{F79E9A74-2DCB-43AF-A9E1-273F9D521738}" type="presParOf" srcId="{6773F93C-CD27-4E9A-9C53-A25F05D0394A}" destId="{9FBC13E2-8D55-450F-94E9-064EBD2C609D}" srcOrd="2" destOrd="0" presId="urn:microsoft.com/office/officeart/2018/2/layout/IconVerticalSolidList"/>
    <dgm:cxn modelId="{F5D8DCD4-A4EA-4517-BD48-1E315262A85C}" type="presParOf" srcId="{9FBC13E2-8D55-450F-94E9-064EBD2C609D}" destId="{CBDE46F2-CEB8-4CED-89B7-F0EAEAE607DD}" srcOrd="0" destOrd="0" presId="urn:microsoft.com/office/officeart/2018/2/layout/IconVerticalSolidList"/>
    <dgm:cxn modelId="{8C7F7F3F-A9CF-46A8-94FE-29F656FA2371}" type="presParOf" srcId="{9FBC13E2-8D55-450F-94E9-064EBD2C609D}" destId="{3923C2D0-F818-4238-9E7D-1D8A7185834D}" srcOrd="1" destOrd="0" presId="urn:microsoft.com/office/officeart/2018/2/layout/IconVerticalSolidList"/>
    <dgm:cxn modelId="{96F453F2-1687-4179-B07D-38910C6AD3D8}" type="presParOf" srcId="{9FBC13E2-8D55-450F-94E9-064EBD2C609D}" destId="{50D756EE-1DFB-4E78-9DD3-DA8D3E9215A3}" srcOrd="2" destOrd="0" presId="urn:microsoft.com/office/officeart/2018/2/layout/IconVerticalSolidList"/>
    <dgm:cxn modelId="{618307A2-3EBF-4E7A-806C-C7D2181B0E91}" type="presParOf" srcId="{9FBC13E2-8D55-450F-94E9-064EBD2C609D}" destId="{71F05CE3-0AAF-446A-85B2-82238686038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909C80-4998-4269-B844-12939B1811E6}"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FF96F175-E19C-41A5-B53D-965B69AC8618}">
      <dgm:prSet/>
      <dgm:spPr/>
      <dgm:t>
        <a:bodyPr/>
        <a:lstStyle/>
        <a:p>
          <a:pPr>
            <a:lnSpc>
              <a:spcPct val="100000"/>
            </a:lnSpc>
          </a:pPr>
          <a:r>
            <a:rPr lang="en-US"/>
            <a:t>In 2023, 80 classes with over 2,000 attendees</a:t>
          </a:r>
        </a:p>
      </dgm:t>
    </dgm:pt>
    <dgm:pt modelId="{4FEBAA46-C4A6-4FD4-B0D3-AB7688A6F78E}" type="parTrans" cxnId="{ACBB33A7-2E01-4463-BE52-7CE91EDBCBEC}">
      <dgm:prSet/>
      <dgm:spPr/>
      <dgm:t>
        <a:bodyPr/>
        <a:lstStyle/>
        <a:p>
          <a:endParaRPr lang="en-US"/>
        </a:p>
      </dgm:t>
    </dgm:pt>
    <dgm:pt modelId="{B63A5548-636E-4C87-A06F-C3DD9C23DB23}" type="sibTrans" cxnId="{ACBB33A7-2E01-4463-BE52-7CE91EDBCBEC}">
      <dgm:prSet/>
      <dgm:spPr/>
      <dgm:t>
        <a:bodyPr/>
        <a:lstStyle/>
        <a:p>
          <a:endParaRPr lang="en-US"/>
        </a:p>
      </dgm:t>
    </dgm:pt>
    <dgm:pt modelId="{63D80076-9D96-43C3-9B13-7CC8D8AD7DE3}">
      <dgm:prSet/>
      <dgm:spPr/>
      <dgm:t>
        <a:bodyPr/>
        <a:lstStyle/>
        <a:p>
          <a:pPr>
            <a:lnSpc>
              <a:spcPct val="100000"/>
            </a:lnSpc>
          </a:pPr>
          <a:r>
            <a:rPr lang="en-US"/>
            <a:t>Began in 2012 to provide training in bioinformatics software</a:t>
          </a:r>
        </a:p>
      </dgm:t>
    </dgm:pt>
    <dgm:pt modelId="{1C18FB72-3D29-4997-9A02-099CC1DDC69B}" type="parTrans" cxnId="{B8BCF430-B836-425D-A5A0-293AC1F401BF}">
      <dgm:prSet/>
      <dgm:spPr/>
      <dgm:t>
        <a:bodyPr/>
        <a:lstStyle/>
        <a:p>
          <a:endParaRPr lang="en-US"/>
        </a:p>
      </dgm:t>
    </dgm:pt>
    <dgm:pt modelId="{F95DFF79-B7AB-4654-B4A0-676C392F5A0A}" type="sibTrans" cxnId="{B8BCF430-B836-425D-A5A0-293AC1F401BF}">
      <dgm:prSet/>
      <dgm:spPr/>
      <dgm:t>
        <a:bodyPr/>
        <a:lstStyle/>
        <a:p>
          <a:endParaRPr lang="en-US"/>
        </a:p>
      </dgm:t>
    </dgm:pt>
    <dgm:pt modelId="{B73748A2-B1CA-4BAD-A685-4C904B4DBBFF}" type="pres">
      <dgm:prSet presAssocID="{67909C80-4998-4269-B844-12939B1811E6}" presName="root" presStyleCnt="0">
        <dgm:presLayoutVars>
          <dgm:dir/>
          <dgm:resizeHandles val="exact"/>
        </dgm:presLayoutVars>
      </dgm:prSet>
      <dgm:spPr/>
    </dgm:pt>
    <dgm:pt modelId="{930C0BB2-3830-4FAB-AB94-FE5D5F2C6FD0}" type="pres">
      <dgm:prSet presAssocID="{63D80076-9D96-43C3-9B13-7CC8D8AD7DE3}" presName="compNode" presStyleCnt="0"/>
      <dgm:spPr/>
    </dgm:pt>
    <dgm:pt modelId="{F48A6BF3-881C-49CF-890D-204DD3A03E09}" type="pres">
      <dgm:prSet presAssocID="{63D80076-9D96-43C3-9B13-7CC8D8AD7DE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16338573-7BFC-442D-A395-B8554FFD32E1}" type="pres">
      <dgm:prSet presAssocID="{63D80076-9D96-43C3-9B13-7CC8D8AD7DE3}" presName="spaceRect" presStyleCnt="0"/>
      <dgm:spPr/>
    </dgm:pt>
    <dgm:pt modelId="{428D698E-8253-48EC-A9D7-719AE8632BE6}" type="pres">
      <dgm:prSet presAssocID="{63D80076-9D96-43C3-9B13-7CC8D8AD7DE3}" presName="textRect" presStyleLbl="revTx" presStyleIdx="0" presStyleCnt="2">
        <dgm:presLayoutVars>
          <dgm:chMax val="1"/>
          <dgm:chPref val="1"/>
        </dgm:presLayoutVars>
      </dgm:prSet>
      <dgm:spPr/>
    </dgm:pt>
    <dgm:pt modelId="{B11EBB0B-2DCD-CC41-8CBA-FBB379FE3892}" type="pres">
      <dgm:prSet presAssocID="{F95DFF79-B7AB-4654-B4A0-676C392F5A0A}" presName="sibTrans" presStyleCnt="0"/>
      <dgm:spPr/>
    </dgm:pt>
    <dgm:pt modelId="{E9993016-D58C-4649-AAD7-5C1F07075259}" type="pres">
      <dgm:prSet presAssocID="{FF96F175-E19C-41A5-B53D-965B69AC8618}" presName="compNode" presStyleCnt="0"/>
      <dgm:spPr/>
    </dgm:pt>
    <dgm:pt modelId="{CB731072-CAAE-48D1-BA0B-43BCE1580290}" type="pres">
      <dgm:prSet presAssocID="{FF96F175-E19C-41A5-B53D-965B69AC861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1E2E746B-94AF-463F-85AB-302C601E19F1}" type="pres">
      <dgm:prSet presAssocID="{FF96F175-E19C-41A5-B53D-965B69AC8618}" presName="spaceRect" presStyleCnt="0"/>
      <dgm:spPr/>
    </dgm:pt>
    <dgm:pt modelId="{9222F0BC-C4F9-4736-8614-ED36D3406842}" type="pres">
      <dgm:prSet presAssocID="{FF96F175-E19C-41A5-B53D-965B69AC8618}" presName="textRect" presStyleLbl="revTx" presStyleIdx="1" presStyleCnt="2">
        <dgm:presLayoutVars>
          <dgm:chMax val="1"/>
          <dgm:chPref val="1"/>
        </dgm:presLayoutVars>
      </dgm:prSet>
      <dgm:spPr/>
    </dgm:pt>
  </dgm:ptLst>
  <dgm:cxnLst>
    <dgm:cxn modelId="{23063B1A-B979-FE4D-BED9-1C47F135AACF}" type="presOf" srcId="{FF96F175-E19C-41A5-B53D-965B69AC8618}" destId="{9222F0BC-C4F9-4736-8614-ED36D3406842}" srcOrd="0" destOrd="0" presId="urn:microsoft.com/office/officeart/2018/2/layout/IconLabelList"/>
    <dgm:cxn modelId="{B8BCF430-B836-425D-A5A0-293AC1F401BF}" srcId="{67909C80-4998-4269-B844-12939B1811E6}" destId="{63D80076-9D96-43C3-9B13-7CC8D8AD7DE3}" srcOrd="0" destOrd="0" parTransId="{1C18FB72-3D29-4997-9A02-099CC1DDC69B}" sibTransId="{F95DFF79-B7AB-4654-B4A0-676C392F5A0A}"/>
    <dgm:cxn modelId="{B29E9790-0DE6-45AE-B8F9-243E4B20463A}" type="presOf" srcId="{67909C80-4998-4269-B844-12939B1811E6}" destId="{B73748A2-B1CA-4BAD-A685-4C904B4DBBFF}" srcOrd="0" destOrd="0" presId="urn:microsoft.com/office/officeart/2018/2/layout/IconLabelList"/>
    <dgm:cxn modelId="{ACBB33A7-2E01-4463-BE52-7CE91EDBCBEC}" srcId="{67909C80-4998-4269-B844-12939B1811E6}" destId="{FF96F175-E19C-41A5-B53D-965B69AC8618}" srcOrd="1" destOrd="0" parTransId="{4FEBAA46-C4A6-4FD4-B0D3-AB7688A6F78E}" sibTransId="{B63A5548-636E-4C87-A06F-C3DD9C23DB23}"/>
    <dgm:cxn modelId="{610BE9DE-8230-614E-8EA2-D5D686633935}" type="presOf" srcId="{63D80076-9D96-43C3-9B13-7CC8D8AD7DE3}" destId="{428D698E-8253-48EC-A9D7-719AE8632BE6}" srcOrd="0" destOrd="0" presId="urn:microsoft.com/office/officeart/2018/2/layout/IconLabelList"/>
    <dgm:cxn modelId="{42DD4ED3-E0E9-4740-A962-7026BBC09A19}" type="presParOf" srcId="{B73748A2-B1CA-4BAD-A685-4C904B4DBBFF}" destId="{930C0BB2-3830-4FAB-AB94-FE5D5F2C6FD0}" srcOrd="0" destOrd="0" presId="urn:microsoft.com/office/officeart/2018/2/layout/IconLabelList"/>
    <dgm:cxn modelId="{448F90E5-8B87-E744-82EF-F8111E9F21C5}" type="presParOf" srcId="{930C0BB2-3830-4FAB-AB94-FE5D5F2C6FD0}" destId="{F48A6BF3-881C-49CF-890D-204DD3A03E09}" srcOrd="0" destOrd="0" presId="urn:microsoft.com/office/officeart/2018/2/layout/IconLabelList"/>
    <dgm:cxn modelId="{A7CB8D4D-E4E0-D14E-A611-1062F7C3BEAE}" type="presParOf" srcId="{930C0BB2-3830-4FAB-AB94-FE5D5F2C6FD0}" destId="{16338573-7BFC-442D-A395-B8554FFD32E1}" srcOrd="1" destOrd="0" presId="urn:microsoft.com/office/officeart/2018/2/layout/IconLabelList"/>
    <dgm:cxn modelId="{9A78C6A8-3EA3-5840-8C92-65CCE04894A6}" type="presParOf" srcId="{930C0BB2-3830-4FAB-AB94-FE5D5F2C6FD0}" destId="{428D698E-8253-48EC-A9D7-719AE8632BE6}" srcOrd="2" destOrd="0" presId="urn:microsoft.com/office/officeart/2018/2/layout/IconLabelList"/>
    <dgm:cxn modelId="{FB3E0BC1-0492-7546-8435-9C8896300C18}" type="presParOf" srcId="{B73748A2-B1CA-4BAD-A685-4C904B4DBBFF}" destId="{B11EBB0B-2DCD-CC41-8CBA-FBB379FE3892}" srcOrd="1" destOrd="0" presId="urn:microsoft.com/office/officeart/2018/2/layout/IconLabelList"/>
    <dgm:cxn modelId="{086B183C-0BA6-D64E-8EE4-5BCD2BD99FE4}" type="presParOf" srcId="{B73748A2-B1CA-4BAD-A685-4C904B4DBBFF}" destId="{E9993016-D58C-4649-AAD7-5C1F07075259}" srcOrd="2" destOrd="0" presId="urn:microsoft.com/office/officeart/2018/2/layout/IconLabelList"/>
    <dgm:cxn modelId="{823D11CE-950B-E542-B7DB-0DDE4F7CFA5B}" type="presParOf" srcId="{E9993016-D58C-4649-AAD7-5C1F07075259}" destId="{CB731072-CAAE-48D1-BA0B-43BCE1580290}" srcOrd="0" destOrd="0" presId="urn:microsoft.com/office/officeart/2018/2/layout/IconLabelList"/>
    <dgm:cxn modelId="{0036D3FD-953B-7945-BBEA-AF406973CEAA}" type="presParOf" srcId="{E9993016-D58C-4649-AAD7-5C1F07075259}" destId="{1E2E746B-94AF-463F-85AB-302C601E19F1}" srcOrd="1" destOrd="0" presId="urn:microsoft.com/office/officeart/2018/2/layout/IconLabelList"/>
    <dgm:cxn modelId="{C2B83C24-5204-6A4B-8304-638A591645CB}" type="presParOf" srcId="{E9993016-D58C-4649-AAD7-5C1F07075259}" destId="{9222F0BC-C4F9-4736-8614-ED36D340684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CFACF9-8EA7-4994-85B8-237515C84D8D}"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B2C8464C-5A86-4736-8E8A-78986D176277}">
      <dgm:prSet/>
      <dgm:spPr/>
      <dgm:t>
        <a:bodyPr/>
        <a:lstStyle/>
        <a:p>
          <a:r>
            <a:rPr lang="en-US" dirty="0"/>
            <a:t>NIH Bioinformatics Calendar</a:t>
          </a:r>
        </a:p>
      </dgm:t>
    </dgm:pt>
    <dgm:pt modelId="{256EAA2F-0FFB-42DA-8974-69A075731EDF}" type="parTrans" cxnId="{BA983B81-6C7F-4E41-B792-530F59C2F0DD}">
      <dgm:prSet/>
      <dgm:spPr/>
      <dgm:t>
        <a:bodyPr/>
        <a:lstStyle/>
        <a:p>
          <a:endParaRPr lang="en-US"/>
        </a:p>
      </dgm:t>
    </dgm:pt>
    <dgm:pt modelId="{975E5DF1-1F32-462A-8ED9-986B4C55D0D1}" type="sibTrans" cxnId="{BA983B81-6C7F-4E41-B792-530F59C2F0DD}">
      <dgm:prSet/>
      <dgm:spPr/>
      <dgm:t>
        <a:bodyPr/>
        <a:lstStyle/>
        <a:p>
          <a:endParaRPr lang="en-US"/>
        </a:p>
      </dgm:t>
    </dgm:pt>
    <dgm:pt modelId="{52C4B2CD-B32B-4BA9-A16D-F879684C12F1}">
      <dgm:prSet/>
      <dgm:spPr/>
      <dgm:t>
        <a:bodyPr/>
        <a:lstStyle/>
        <a:p>
          <a:r>
            <a:rPr lang="en-US" dirty="0"/>
            <a:t>Training</a:t>
          </a:r>
        </a:p>
      </dgm:t>
    </dgm:pt>
    <dgm:pt modelId="{3BD0E018-0654-4FA4-A34E-26E0454DEA76}" type="parTrans" cxnId="{58CACBD2-D237-4BF1-9799-820AD4537859}">
      <dgm:prSet/>
      <dgm:spPr/>
      <dgm:t>
        <a:bodyPr/>
        <a:lstStyle/>
        <a:p>
          <a:endParaRPr lang="en-US"/>
        </a:p>
      </dgm:t>
    </dgm:pt>
    <dgm:pt modelId="{42D6CCA3-E891-40F2-8AEC-A708CAA5EC17}" type="sibTrans" cxnId="{58CACBD2-D237-4BF1-9799-820AD4537859}">
      <dgm:prSet/>
      <dgm:spPr/>
      <dgm:t>
        <a:bodyPr/>
        <a:lstStyle/>
        <a:p>
          <a:endParaRPr lang="en-US"/>
        </a:p>
      </dgm:t>
    </dgm:pt>
    <dgm:pt modelId="{D1143640-9F2F-CB43-9CB1-C6845EB6D878}">
      <dgm:prSet/>
      <dgm:spPr/>
      <dgm:t>
        <a:bodyPr/>
        <a:lstStyle/>
        <a:p>
          <a:pPr marL="0" marR="0" lvl="0" indent="0" defTabSz="914400" eaLnBrk="1" fontAlgn="auto" latinLnBrk="0" hangingPunct="1">
            <a:spcBef>
              <a:spcPts val="0"/>
            </a:spcBef>
            <a:spcAft>
              <a:spcPts val="0"/>
            </a:spcAft>
            <a:buClrTx/>
            <a:buSzTx/>
            <a:buFontTx/>
            <a:buNone/>
            <a:tabLst/>
            <a:defRPr/>
          </a:pPr>
          <a:r>
            <a:rPr lang="en-US" dirty="0"/>
            <a:t>Video Archive</a:t>
          </a:r>
        </a:p>
        <a:p>
          <a:endParaRPr lang="en-US" dirty="0"/>
        </a:p>
      </dgm:t>
    </dgm:pt>
    <dgm:pt modelId="{05A6939A-B1A8-8147-8DBF-EB353FD5D6BB}" type="parTrans" cxnId="{8C5BA82A-7661-174D-93FF-268492663700}">
      <dgm:prSet/>
      <dgm:spPr/>
      <dgm:t>
        <a:bodyPr/>
        <a:lstStyle/>
        <a:p>
          <a:endParaRPr lang="en-US"/>
        </a:p>
      </dgm:t>
    </dgm:pt>
    <dgm:pt modelId="{63FD3AEF-0A5E-A740-8A99-118712D1CB6E}" type="sibTrans" cxnId="{8C5BA82A-7661-174D-93FF-268492663700}">
      <dgm:prSet/>
      <dgm:spPr/>
      <dgm:t>
        <a:bodyPr/>
        <a:lstStyle/>
        <a:p>
          <a:endParaRPr lang="en-US"/>
        </a:p>
      </dgm:t>
    </dgm:pt>
    <dgm:pt modelId="{4F182908-65C3-8348-A875-CECD28BD73D9}">
      <dgm:prSet/>
      <dgm:spPr/>
      <dgm:t>
        <a:bodyPr/>
        <a:lstStyle/>
        <a:p>
          <a:pPr marL="0" marR="0" lvl="0" indent="0" defTabSz="914400" eaLnBrk="1" fontAlgn="auto" latinLnBrk="0" hangingPunct="1">
            <a:spcBef>
              <a:spcPts val="0"/>
            </a:spcBef>
            <a:spcAft>
              <a:spcPts val="0"/>
            </a:spcAft>
            <a:buClrTx/>
            <a:buSzTx/>
            <a:buFontTx/>
            <a:buNone/>
            <a:tabLst/>
            <a:defRPr/>
          </a:pPr>
          <a:r>
            <a:rPr lang="en-US" dirty="0"/>
            <a:t>Class Documentation &amp; Resource Pages</a:t>
          </a:r>
        </a:p>
      </dgm:t>
    </dgm:pt>
    <dgm:pt modelId="{6CB5FCD0-4C54-9545-83A1-3C0DE0E21D62}" type="parTrans" cxnId="{86FFA5EE-3414-3A41-906D-BC29D06AC8BE}">
      <dgm:prSet/>
      <dgm:spPr/>
      <dgm:t>
        <a:bodyPr/>
        <a:lstStyle/>
        <a:p>
          <a:endParaRPr lang="en-US"/>
        </a:p>
      </dgm:t>
    </dgm:pt>
    <dgm:pt modelId="{54EBF737-F14E-E74B-B6D7-E384A4F86B3F}" type="sibTrans" cxnId="{86FFA5EE-3414-3A41-906D-BC29D06AC8BE}">
      <dgm:prSet/>
      <dgm:spPr/>
      <dgm:t>
        <a:bodyPr/>
        <a:lstStyle/>
        <a:p>
          <a:endParaRPr lang="en-US"/>
        </a:p>
      </dgm:t>
    </dgm:pt>
    <dgm:pt modelId="{95C95A35-836F-4F43-B879-67458CBE9030}">
      <dgm:prSet/>
      <dgm:spPr/>
      <dgm:t>
        <a:bodyPr/>
        <a:lstStyle/>
        <a:p>
          <a:pPr marL="0" marR="0" lvl="0" indent="0" defTabSz="914400" eaLnBrk="1" fontAlgn="auto" latinLnBrk="0" hangingPunct="1">
            <a:spcBef>
              <a:spcPts val="0"/>
            </a:spcBef>
            <a:spcAft>
              <a:spcPts val="0"/>
            </a:spcAft>
            <a:buClrTx/>
            <a:buSzTx/>
            <a:buFontTx/>
            <a:buNone/>
            <a:tabLst/>
            <a:defRPr/>
          </a:pPr>
          <a:r>
            <a:rPr lang="en-US" dirty="0"/>
            <a:t>Bioinformatics Bulletin</a:t>
          </a:r>
        </a:p>
      </dgm:t>
    </dgm:pt>
    <dgm:pt modelId="{ECBCD7B9-F0F6-D244-A075-47DD14EAD39C}" type="parTrans" cxnId="{6F00A861-6AB8-6E42-A7F4-DAB6D4825A0B}">
      <dgm:prSet/>
      <dgm:spPr/>
      <dgm:t>
        <a:bodyPr/>
        <a:lstStyle/>
        <a:p>
          <a:endParaRPr lang="en-US"/>
        </a:p>
      </dgm:t>
    </dgm:pt>
    <dgm:pt modelId="{3CB77CB8-37D3-5143-839F-B7F033D149B2}" type="sibTrans" cxnId="{6F00A861-6AB8-6E42-A7F4-DAB6D4825A0B}">
      <dgm:prSet/>
      <dgm:spPr/>
      <dgm:t>
        <a:bodyPr/>
        <a:lstStyle/>
        <a:p>
          <a:endParaRPr lang="en-US"/>
        </a:p>
      </dgm:t>
    </dgm:pt>
    <dgm:pt modelId="{AA47066F-3D3B-1244-94C0-64E36A692E40}">
      <dgm:prSet/>
      <dgm:spPr/>
      <dgm:t>
        <a:bodyPr/>
        <a:lstStyle/>
        <a:p>
          <a:r>
            <a:rPr lang="en-US" dirty="0"/>
            <a:t>Office Hours - in person and virtual</a:t>
          </a:r>
        </a:p>
      </dgm:t>
    </dgm:pt>
    <dgm:pt modelId="{3363E657-0F7A-8C4A-9116-01E064A7DCDF}" type="parTrans" cxnId="{185C6ABA-B454-6C48-AA27-674771F327B5}">
      <dgm:prSet/>
      <dgm:spPr/>
      <dgm:t>
        <a:bodyPr/>
        <a:lstStyle/>
        <a:p>
          <a:endParaRPr lang="en-US"/>
        </a:p>
      </dgm:t>
    </dgm:pt>
    <dgm:pt modelId="{05B45BE5-E3D4-B441-9FBE-A5CCF16857E7}" type="sibTrans" cxnId="{185C6ABA-B454-6C48-AA27-674771F327B5}">
      <dgm:prSet/>
      <dgm:spPr/>
      <dgm:t>
        <a:bodyPr/>
        <a:lstStyle/>
        <a:p>
          <a:endParaRPr lang="en-US"/>
        </a:p>
      </dgm:t>
    </dgm:pt>
    <dgm:pt modelId="{5EBA3981-A5BF-8C4F-903B-ACC49881AADD}">
      <dgm:prSet/>
      <dgm:spPr/>
      <dgm:t>
        <a:bodyPr/>
        <a:lstStyle/>
        <a:p>
          <a:r>
            <a:rPr lang="en-US" dirty="0"/>
            <a:t>Distinguished Speakers Seminar Series</a:t>
          </a:r>
        </a:p>
      </dgm:t>
    </dgm:pt>
    <dgm:pt modelId="{A734AD14-E7F6-8D41-A1CA-EDE1EF118B33}" type="sibTrans" cxnId="{5FAB77D9-C0A3-994A-99AA-B6C6D00E47B7}">
      <dgm:prSet/>
      <dgm:spPr/>
      <dgm:t>
        <a:bodyPr/>
        <a:lstStyle/>
        <a:p>
          <a:endParaRPr lang="en-US"/>
        </a:p>
      </dgm:t>
    </dgm:pt>
    <dgm:pt modelId="{300282AE-CE6A-D04A-B488-B1705712F3C5}" type="parTrans" cxnId="{5FAB77D9-C0A3-994A-99AA-B6C6D00E47B7}">
      <dgm:prSet/>
      <dgm:spPr/>
      <dgm:t>
        <a:bodyPr/>
        <a:lstStyle/>
        <a:p>
          <a:endParaRPr lang="en-US"/>
        </a:p>
      </dgm:t>
    </dgm:pt>
    <dgm:pt modelId="{F3EEB14A-0303-E24D-BCB8-E3A4EE16FE56}">
      <dgm:prSet/>
      <dgm:spPr/>
      <dgm:t>
        <a:bodyPr/>
        <a:lstStyle/>
        <a:p>
          <a:r>
            <a:rPr lang="en-US" dirty="0"/>
            <a:t>Licenses to Online Learning Platforms</a:t>
          </a:r>
        </a:p>
      </dgm:t>
    </dgm:pt>
    <dgm:pt modelId="{C3905A45-F09D-544E-87D8-C134A9FA7A16}" type="parTrans" cxnId="{1777B117-2839-3647-8731-2BD1EB202337}">
      <dgm:prSet/>
      <dgm:spPr/>
    </dgm:pt>
    <dgm:pt modelId="{3C0F4089-6906-8B40-BB28-A8ED470AE814}" type="sibTrans" cxnId="{1777B117-2839-3647-8731-2BD1EB202337}">
      <dgm:prSet/>
      <dgm:spPr/>
    </dgm:pt>
    <dgm:pt modelId="{7F094FA2-24CD-7C4B-B868-D19F478B3CF8}">
      <dgm:prSet/>
      <dgm:spPr/>
      <dgm:t>
        <a:bodyPr/>
        <a:lstStyle/>
        <a:p>
          <a:r>
            <a:rPr lang="en-US" dirty="0"/>
            <a:t>Monthly Coding Clubs</a:t>
          </a:r>
        </a:p>
      </dgm:t>
    </dgm:pt>
    <dgm:pt modelId="{BF65D19A-3CA1-4847-9BCB-83BA9F190085}" type="parTrans" cxnId="{219D4AE4-BD7A-9845-B695-7CCD226C086E}">
      <dgm:prSet/>
      <dgm:spPr/>
    </dgm:pt>
    <dgm:pt modelId="{607A59DD-2200-DF4B-9CCF-536790BA8FC5}" type="sibTrans" cxnId="{219D4AE4-BD7A-9845-B695-7CCD226C086E}">
      <dgm:prSet/>
      <dgm:spPr/>
    </dgm:pt>
    <dgm:pt modelId="{E1F9AFBF-4D8A-3840-B385-B57A435246D0}">
      <dgm:prSet/>
      <dgm:spPr/>
      <dgm:t>
        <a:bodyPr/>
        <a:lstStyle/>
        <a:p>
          <a:r>
            <a:rPr lang="en-US" dirty="0"/>
            <a:t>AI in Biomedical Research at NIH Seminar Series</a:t>
          </a:r>
        </a:p>
      </dgm:t>
    </dgm:pt>
    <dgm:pt modelId="{F2CB5AA7-C537-C948-BB82-7177CFC20046}" type="parTrans" cxnId="{EF87B58D-FE68-FF42-A30F-ACE0012EF12F}">
      <dgm:prSet/>
      <dgm:spPr/>
    </dgm:pt>
    <dgm:pt modelId="{AF5265B4-FEC4-5B4C-802A-505470A4C158}" type="sibTrans" cxnId="{EF87B58D-FE68-FF42-A30F-ACE0012EF12F}">
      <dgm:prSet/>
      <dgm:spPr/>
    </dgm:pt>
    <dgm:pt modelId="{9041F7B8-BCA0-A241-AF83-5FAB91C01AD3}" type="pres">
      <dgm:prSet presAssocID="{18CFACF9-8EA7-4994-85B8-237515C84D8D}" presName="linear" presStyleCnt="0">
        <dgm:presLayoutVars>
          <dgm:dir/>
          <dgm:animLvl val="lvl"/>
          <dgm:resizeHandles val="exact"/>
        </dgm:presLayoutVars>
      </dgm:prSet>
      <dgm:spPr/>
    </dgm:pt>
    <dgm:pt modelId="{A8223D36-3629-2742-8E4A-37EC87E1278E}" type="pres">
      <dgm:prSet presAssocID="{E1F9AFBF-4D8A-3840-B385-B57A435246D0}" presName="parentLin" presStyleCnt="0"/>
      <dgm:spPr/>
    </dgm:pt>
    <dgm:pt modelId="{888597A7-CC30-F54F-893B-F84ECA674343}" type="pres">
      <dgm:prSet presAssocID="{E1F9AFBF-4D8A-3840-B385-B57A435246D0}" presName="parentLeftMargin" presStyleLbl="node1" presStyleIdx="0" presStyleCnt="10"/>
      <dgm:spPr/>
    </dgm:pt>
    <dgm:pt modelId="{4ECD1326-D3D2-6C42-B3FB-0D7A3C0239DC}" type="pres">
      <dgm:prSet presAssocID="{E1F9AFBF-4D8A-3840-B385-B57A435246D0}" presName="parentText" presStyleLbl="node1" presStyleIdx="0" presStyleCnt="10">
        <dgm:presLayoutVars>
          <dgm:chMax val="0"/>
          <dgm:bulletEnabled val="1"/>
        </dgm:presLayoutVars>
      </dgm:prSet>
      <dgm:spPr/>
    </dgm:pt>
    <dgm:pt modelId="{44802CA9-828B-3B43-994D-380F6B38041F}" type="pres">
      <dgm:prSet presAssocID="{E1F9AFBF-4D8A-3840-B385-B57A435246D0}" presName="negativeSpace" presStyleCnt="0"/>
      <dgm:spPr/>
    </dgm:pt>
    <dgm:pt modelId="{819437CD-06D3-6941-A29F-5B2DFB2D92DE}" type="pres">
      <dgm:prSet presAssocID="{E1F9AFBF-4D8A-3840-B385-B57A435246D0}" presName="childText" presStyleLbl="conFgAcc1" presStyleIdx="0" presStyleCnt="10">
        <dgm:presLayoutVars>
          <dgm:bulletEnabled val="1"/>
        </dgm:presLayoutVars>
      </dgm:prSet>
      <dgm:spPr/>
    </dgm:pt>
    <dgm:pt modelId="{DF614FF5-7C79-3A45-AA27-8B05C5682735}" type="pres">
      <dgm:prSet presAssocID="{AF5265B4-FEC4-5B4C-802A-505470A4C158}" presName="spaceBetweenRectangles" presStyleCnt="0"/>
      <dgm:spPr/>
    </dgm:pt>
    <dgm:pt modelId="{BC5E7A34-4604-5642-99DB-2B17734BBF8C}" type="pres">
      <dgm:prSet presAssocID="{95C95A35-836F-4F43-B879-67458CBE9030}" presName="parentLin" presStyleCnt="0"/>
      <dgm:spPr/>
    </dgm:pt>
    <dgm:pt modelId="{093F0BDF-112A-6D40-9680-C8462C0ACB27}" type="pres">
      <dgm:prSet presAssocID="{95C95A35-836F-4F43-B879-67458CBE9030}" presName="parentLeftMargin" presStyleLbl="node1" presStyleIdx="0" presStyleCnt="10"/>
      <dgm:spPr/>
    </dgm:pt>
    <dgm:pt modelId="{F31E37DF-CB75-C24E-B8D9-459B18278156}" type="pres">
      <dgm:prSet presAssocID="{95C95A35-836F-4F43-B879-67458CBE9030}" presName="parentText" presStyleLbl="node1" presStyleIdx="1" presStyleCnt="10">
        <dgm:presLayoutVars>
          <dgm:chMax val="0"/>
          <dgm:bulletEnabled val="1"/>
        </dgm:presLayoutVars>
      </dgm:prSet>
      <dgm:spPr/>
    </dgm:pt>
    <dgm:pt modelId="{FDB090C9-55B9-E045-8C0A-38A4F068DDB0}" type="pres">
      <dgm:prSet presAssocID="{95C95A35-836F-4F43-B879-67458CBE9030}" presName="negativeSpace" presStyleCnt="0"/>
      <dgm:spPr/>
    </dgm:pt>
    <dgm:pt modelId="{1A1E2AF6-0C8F-F942-884B-AE586EEF3D7D}" type="pres">
      <dgm:prSet presAssocID="{95C95A35-836F-4F43-B879-67458CBE9030}" presName="childText" presStyleLbl="conFgAcc1" presStyleIdx="1" presStyleCnt="10">
        <dgm:presLayoutVars>
          <dgm:bulletEnabled val="1"/>
        </dgm:presLayoutVars>
      </dgm:prSet>
      <dgm:spPr/>
    </dgm:pt>
    <dgm:pt modelId="{C457B2A3-9B91-AC4F-9E80-BC1AE5069405}" type="pres">
      <dgm:prSet presAssocID="{3CB77CB8-37D3-5143-839F-B7F033D149B2}" presName="spaceBetweenRectangles" presStyleCnt="0"/>
      <dgm:spPr/>
    </dgm:pt>
    <dgm:pt modelId="{54BB110B-96D8-1D42-B089-72E8D50C595F}" type="pres">
      <dgm:prSet presAssocID="{4F182908-65C3-8348-A875-CECD28BD73D9}" presName="parentLin" presStyleCnt="0"/>
      <dgm:spPr/>
    </dgm:pt>
    <dgm:pt modelId="{69C8FCD0-6210-A340-94EC-FEFDBCF6AE38}" type="pres">
      <dgm:prSet presAssocID="{4F182908-65C3-8348-A875-CECD28BD73D9}" presName="parentLeftMargin" presStyleLbl="node1" presStyleIdx="1" presStyleCnt="10"/>
      <dgm:spPr/>
    </dgm:pt>
    <dgm:pt modelId="{76641E06-81DF-A54B-8B41-8B905A279AC3}" type="pres">
      <dgm:prSet presAssocID="{4F182908-65C3-8348-A875-CECD28BD73D9}" presName="parentText" presStyleLbl="node1" presStyleIdx="2" presStyleCnt="10">
        <dgm:presLayoutVars>
          <dgm:chMax val="0"/>
          <dgm:bulletEnabled val="1"/>
        </dgm:presLayoutVars>
      </dgm:prSet>
      <dgm:spPr/>
    </dgm:pt>
    <dgm:pt modelId="{6B7EB531-A2B8-4840-9613-C698A2A33AB4}" type="pres">
      <dgm:prSet presAssocID="{4F182908-65C3-8348-A875-CECD28BD73D9}" presName="negativeSpace" presStyleCnt="0"/>
      <dgm:spPr/>
    </dgm:pt>
    <dgm:pt modelId="{C663F6FC-7C86-7743-9FC7-F239643DFDE5}" type="pres">
      <dgm:prSet presAssocID="{4F182908-65C3-8348-A875-CECD28BD73D9}" presName="childText" presStyleLbl="conFgAcc1" presStyleIdx="2" presStyleCnt="10">
        <dgm:presLayoutVars>
          <dgm:bulletEnabled val="1"/>
        </dgm:presLayoutVars>
      </dgm:prSet>
      <dgm:spPr/>
    </dgm:pt>
    <dgm:pt modelId="{41D2CB70-4437-2846-BDAE-D3A6F6888A6E}" type="pres">
      <dgm:prSet presAssocID="{54EBF737-F14E-E74B-B6D7-E384A4F86B3F}" presName="spaceBetweenRectangles" presStyleCnt="0"/>
      <dgm:spPr/>
    </dgm:pt>
    <dgm:pt modelId="{5FE11A8F-1F54-FB46-A94E-85EDAB60CF3C}" type="pres">
      <dgm:prSet presAssocID="{5EBA3981-A5BF-8C4F-903B-ACC49881AADD}" presName="parentLin" presStyleCnt="0"/>
      <dgm:spPr/>
    </dgm:pt>
    <dgm:pt modelId="{2224CC59-6266-B741-8288-72097638FF64}" type="pres">
      <dgm:prSet presAssocID="{5EBA3981-A5BF-8C4F-903B-ACC49881AADD}" presName="parentLeftMargin" presStyleLbl="node1" presStyleIdx="2" presStyleCnt="10"/>
      <dgm:spPr/>
    </dgm:pt>
    <dgm:pt modelId="{7BF3A0CC-6C3E-2E42-98C8-7CC351FAF2D7}" type="pres">
      <dgm:prSet presAssocID="{5EBA3981-A5BF-8C4F-903B-ACC49881AADD}" presName="parentText" presStyleLbl="node1" presStyleIdx="3" presStyleCnt="10">
        <dgm:presLayoutVars>
          <dgm:chMax val="0"/>
          <dgm:bulletEnabled val="1"/>
        </dgm:presLayoutVars>
      </dgm:prSet>
      <dgm:spPr/>
    </dgm:pt>
    <dgm:pt modelId="{B8624496-EDFE-A14E-ACAF-2227F6FEF1E4}" type="pres">
      <dgm:prSet presAssocID="{5EBA3981-A5BF-8C4F-903B-ACC49881AADD}" presName="negativeSpace" presStyleCnt="0"/>
      <dgm:spPr/>
    </dgm:pt>
    <dgm:pt modelId="{FD5866B5-C675-E64E-B44B-07541A1C8805}" type="pres">
      <dgm:prSet presAssocID="{5EBA3981-A5BF-8C4F-903B-ACC49881AADD}" presName="childText" presStyleLbl="conFgAcc1" presStyleIdx="3" presStyleCnt="10">
        <dgm:presLayoutVars>
          <dgm:bulletEnabled val="1"/>
        </dgm:presLayoutVars>
      </dgm:prSet>
      <dgm:spPr/>
    </dgm:pt>
    <dgm:pt modelId="{4985BDB8-6E0B-6E4D-9468-286EE69A7F05}" type="pres">
      <dgm:prSet presAssocID="{A734AD14-E7F6-8D41-A1CA-EDE1EF118B33}" presName="spaceBetweenRectangles" presStyleCnt="0"/>
      <dgm:spPr/>
    </dgm:pt>
    <dgm:pt modelId="{553D8B2D-C05E-1A42-9EE3-9A7762294E0E}" type="pres">
      <dgm:prSet presAssocID="{F3EEB14A-0303-E24D-BCB8-E3A4EE16FE56}" presName="parentLin" presStyleCnt="0"/>
      <dgm:spPr/>
    </dgm:pt>
    <dgm:pt modelId="{8B8DB8C9-0EC0-BB46-B6D4-4235B8DB18BB}" type="pres">
      <dgm:prSet presAssocID="{F3EEB14A-0303-E24D-BCB8-E3A4EE16FE56}" presName="parentLeftMargin" presStyleLbl="node1" presStyleIdx="3" presStyleCnt="10"/>
      <dgm:spPr/>
    </dgm:pt>
    <dgm:pt modelId="{001B8C69-250D-1A41-8BA9-5020E9985744}" type="pres">
      <dgm:prSet presAssocID="{F3EEB14A-0303-E24D-BCB8-E3A4EE16FE56}" presName="parentText" presStyleLbl="node1" presStyleIdx="4" presStyleCnt="10">
        <dgm:presLayoutVars>
          <dgm:chMax val="0"/>
          <dgm:bulletEnabled val="1"/>
        </dgm:presLayoutVars>
      </dgm:prSet>
      <dgm:spPr/>
    </dgm:pt>
    <dgm:pt modelId="{AB85CBE6-AE6D-AE42-85DB-095EA6217158}" type="pres">
      <dgm:prSet presAssocID="{F3EEB14A-0303-E24D-BCB8-E3A4EE16FE56}" presName="negativeSpace" presStyleCnt="0"/>
      <dgm:spPr/>
    </dgm:pt>
    <dgm:pt modelId="{ED9E60F7-DDF6-EA41-9BCB-54201DD6194C}" type="pres">
      <dgm:prSet presAssocID="{F3EEB14A-0303-E24D-BCB8-E3A4EE16FE56}" presName="childText" presStyleLbl="conFgAcc1" presStyleIdx="4" presStyleCnt="10">
        <dgm:presLayoutVars>
          <dgm:bulletEnabled val="1"/>
        </dgm:presLayoutVars>
      </dgm:prSet>
      <dgm:spPr/>
    </dgm:pt>
    <dgm:pt modelId="{6D22B9B5-7D06-DA43-B522-441D60101C9B}" type="pres">
      <dgm:prSet presAssocID="{3C0F4089-6906-8B40-BB28-A8ED470AE814}" presName="spaceBetweenRectangles" presStyleCnt="0"/>
      <dgm:spPr/>
    </dgm:pt>
    <dgm:pt modelId="{06EA9058-F11B-FC4A-9BFD-DD0E6F5C66CF}" type="pres">
      <dgm:prSet presAssocID="{7F094FA2-24CD-7C4B-B868-D19F478B3CF8}" presName="parentLin" presStyleCnt="0"/>
      <dgm:spPr/>
    </dgm:pt>
    <dgm:pt modelId="{6B397226-5002-9B42-8BAF-098D15E3DE55}" type="pres">
      <dgm:prSet presAssocID="{7F094FA2-24CD-7C4B-B868-D19F478B3CF8}" presName="parentLeftMargin" presStyleLbl="node1" presStyleIdx="4" presStyleCnt="10"/>
      <dgm:spPr/>
    </dgm:pt>
    <dgm:pt modelId="{E1931348-812F-A84D-98CB-B577890830A7}" type="pres">
      <dgm:prSet presAssocID="{7F094FA2-24CD-7C4B-B868-D19F478B3CF8}" presName="parentText" presStyleLbl="node1" presStyleIdx="5" presStyleCnt="10">
        <dgm:presLayoutVars>
          <dgm:chMax val="0"/>
          <dgm:bulletEnabled val="1"/>
        </dgm:presLayoutVars>
      </dgm:prSet>
      <dgm:spPr/>
    </dgm:pt>
    <dgm:pt modelId="{859F9813-343B-7E4B-91A4-2D25623C4EB6}" type="pres">
      <dgm:prSet presAssocID="{7F094FA2-24CD-7C4B-B868-D19F478B3CF8}" presName="negativeSpace" presStyleCnt="0"/>
      <dgm:spPr/>
    </dgm:pt>
    <dgm:pt modelId="{2E7CA2C5-EFC1-5441-B8B2-DDE3FE734DBC}" type="pres">
      <dgm:prSet presAssocID="{7F094FA2-24CD-7C4B-B868-D19F478B3CF8}" presName="childText" presStyleLbl="conFgAcc1" presStyleIdx="5" presStyleCnt="10">
        <dgm:presLayoutVars>
          <dgm:bulletEnabled val="1"/>
        </dgm:presLayoutVars>
      </dgm:prSet>
      <dgm:spPr/>
    </dgm:pt>
    <dgm:pt modelId="{3BCCA7B1-5AD7-F448-A161-B4AE26EEBD2A}" type="pres">
      <dgm:prSet presAssocID="{607A59DD-2200-DF4B-9CCF-536790BA8FC5}" presName="spaceBetweenRectangles" presStyleCnt="0"/>
      <dgm:spPr/>
    </dgm:pt>
    <dgm:pt modelId="{B308328D-0BB6-C84C-A674-EB300E55ADBF}" type="pres">
      <dgm:prSet presAssocID="{B2C8464C-5A86-4736-8E8A-78986D176277}" presName="parentLin" presStyleCnt="0"/>
      <dgm:spPr/>
    </dgm:pt>
    <dgm:pt modelId="{FB0EF033-881D-AC48-AB81-222017AA4959}" type="pres">
      <dgm:prSet presAssocID="{B2C8464C-5A86-4736-8E8A-78986D176277}" presName="parentLeftMargin" presStyleLbl="node1" presStyleIdx="5" presStyleCnt="10"/>
      <dgm:spPr/>
    </dgm:pt>
    <dgm:pt modelId="{4680135D-2EB7-C24C-B166-80AC40063509}" type="pres">
      <dgm:prSet presAssocID="{B2C8464C-5A86-4736-8E8A-78986D176277}" presName="parentText" presStyleLbl="node1" presStyleIdx="6" presStyleCnt="10">
        <dgm:presLayoutVars>
          <dgm:chMax val="0"/>
          <dgm:bulletEnabled val="1"/>
        </dgm:presLayoutVars>
      </dgm:prSet>
      <dgm:spPr/>
    </dgm:pt>
    <dgm:pt modelId="{3E323046-C879-A54A-A5A4-BFE02CACDFD7}" type="pres">
      <dgm:prSet presAssocID="{B2C8464C-5A86-4736-8E8A-78986D176277}" presName="negativeSpace" presStyleCnt="0"/>
      <dgm:spPr/>
    </dgm:pt>
    <dgm:pt modelId="{419D8A75-696A-FD4E-8EDD-CEA6844F648F}" type="pres">
      <dgm:prSet presAssocID="{B2C8464C-5A86-4736-8E8A-78986D176277}" presName="childText" presStyleLbl="conFgAcc1" presStyleIdx="6" presStyleCnt="10">
        <dgm:presLayoutVars>
          <dgm:bulletEnabled val="1"/>
        </dgm:presLayoutVars>
      </dgm:prSet>
      <dgm:spPr/>
    </dgm:pt>
    <dgm:pt modelId="{86A1658A-4990-BA4D-8295-C5ACEDD5FC47}" type="pres">
      <dgm:prSet presAssocID="{975E5DF1-1F32-462A-8ED9-986B4C55D0D1}" presName="spaceBetweenRectangles" presStyleCnt="0"/>
      <dgm:spPr/>
    </dgm:pt>
    <dgm:pt modelId="{F902DD1B-36AF-E743-96DC-2B4AC7DFF92E}" type="pres">
      <dgm:prSet presAssocID="{AA47066F-3D3B-1244-94C0-64E36A692E40}" presName="parentLin" presStyleCnt="0"/>
      <dgm:spPr/>
    </dgm:pt>
    <dgm:pt modelId="{58659C80-3CE6-6D4B-8CA9-88C101CF75A4}" type="pres">
      <dgm:prSet presAssocID="{AA47066F-3D3B-1244-94C0-64E36A692E40}" presName="parentLeftMargin" presStyleLbl="node1" presStyleIdx="6" presStyleCnt="10"/>
      <dgm:spPr/>
    </dgm:pt>
    <dgm:pt modelId="{553DFAA7-8D41-7243-96E2-2F889C8CEAF7}" type="pres">
      <dgm:prSet presAssocID="{AA47066F-3D3B-1244-94C0-64E36A692E40}" presName="parentText" presStyleLbl="node1" presStyleIdx="7" presStyleCnt="10">
        <dgm:presLayoutVars>
          <dgm:chMax val="0"/>
          <dgm:bulletEnabled val="1"/>
        </dgm:presLayoutVars>
      </dgm:prSet>
      <dgm:spPr/>
    </dgm:pt>
    <dgm:pt modelId="{9B226C39-2067-BD4B-86D3-2933F375591C}" type="pres">
      <dgm:prSet presAssocID="{AA47066F-3D3B-1244-94C0-64E36A692E40}" presName="negativeSpace" presStyleCnt="0"/>
      <dgm:spPr/>
    </dgm:pt>
    <dgm:pt modelId="{661AB8AE-7271-7145-B46C-E9D1F1704DAD}" type="pres">
      <dgm:prSet presAssocID="{AA47066F-3D3B-1244-94C0-64E36A692E40}" presName="childText" presStyleLbl="conFgAcc1" presStyleIdx="7" presStyleCnt="10">
        <dgm:presLayoutVars>
          <dgm:bulletEnabled val="1"/>
        </dgm:presLayoutVars>
      </dgm:prSet>
      <dgm:spPr/>
    </dgm:pt>
    <dgm:pt modelId="{151498AF-6AD5-B348-ADC9-C5F931501D25}" type="pres">
      <dgm:prSet presAssocID="{05B45BE5-E3D4-B441-9FBE-A5CCF16857E7}" presName="spaceBetweenRectangles" presStyleCnt="0"/>
      <dgm:spPr/>
    </dgm:pt>
    <dgm:pt modelId="{B190CAA4-30D5-1F40-B8C6-1611A8F5F4F1}" type="pres">
      <dgm:prSet presAssocID="{52C4B2CD-B32B-4BA9-A16D-F879684C12F1}" presName="parentLin" presStyleCnt="0"/>
      <dgm:spPr/>
    </dgm:pt>
    <dgm:pt modelId="{AF9618F4-DA01-694F-9E53-BD5170229EE9}" type="pres">
      <dgm:prSet presAssocID="{52C4B2CD-B32B-4BA9-A16D-F879684C12F1}" presName="parentLeftMargin" presStyleLbl="node1" presStyleIdx="7" presStyleCnt="10"/>
      <dgm:spPr/>
    </dgm:pt>
    <dgm:pt modelId="{B66CA5FA-849B-1645-98AA-21EC187A8C6C}" type="pres">
      <dgm:prSet presAssocID="{52C4B2CD-B32B-4BA9-A16D-F879684C12F1}" presName="parentText" presStyleLbl="node1" presStyleIdx="8" presStyleCnt="10">
        <dgm:presLayoutVars>
          <dgm:chMax val="0"/>
          <dgm:bulletEnabled val="1"/>
        </dgm:presLayoutVars>
      </dgm:prSet>
      <dgm:spPr/>
    </dgm:pt>
    <dgm:pt modelId="{142E9811-BE03-3F48-9A61-01842D47E9BA}" type="pres">
      <dgm:prSet presAssocID="{52C4B2CD-B32B-4BA9-A16D-F879684C12F1}" presName="negativeSpace" presStyleCnt="0"/>
      <dgm:spPr/>
    </dgm:pt>
    <dgm:pt modelId="{AE2D6913-43BD-734E-88EC-82CD5AE35555}" type="pres">
      <dgm:prSet presAssocID="{52C4B2CD-B32B-4BA9-A16D-F879684C12F1}" presName="childText" presStyleLbl="conFgAcc1" presStyleIdx="8" presStyleCnt="10">
        <dgm:presLayoutVars>
          <dgm:bulletEnabled val="1"/>
        </dgm:presLayoutVars>
      </dgm:prSet>
      <dgm:spPr/>
    </dgm:pt>
    <dgm:pt modelId="{7826E652-482E-A548-AB65-61001F3DEEF9}" type="pres">
      <dgm:prSet presAssocID="{42D6CCA3-E891-40F2-8AEC-A708CAA5EC17}" presName="spaceBetweenRectangles" presStyleCnt="0"/>
      <dgm:spPr/>
    </dgm:pt>
    <dgm:pt modelId="{9917CA59-2EF5-4644-A7EB-4EDDD05DBE3F}" type="pres">
      <dgm:prSet presAssocID="{D1143640-9F2F-CB43-9CB1-C6845EB6D878}" presName="parentLin" presStyleCnt="0"/>
      <dgm:spPr/>
    </dgm:pt>
    <dgm:pt modelId="{6A6CCAD5-9B4A-D54F-9D72-ED5B8FEDDD1E}" type="pres">
      <dgm:prSet presAssocID="{D1143640-9F2F-CB43-9CB1-C6845EB6D878}" presName="parentLeftMargin" presStyleLbl="node1" presStyleIdx="8" presStyleCnt="10"/>
      <dgm:spPr/>
    </dgm:pt>
    <dgm:pt modelId="{D143F281-ECF6-E447-B06D-D71B9091077C}" type="pres">
      <dgm:prSet presAssocID="{D1143640-9F2F-CB43-9CB1-C6845EB6D878}" presName="parentText" presStyleLbl="node1" presStyleIdx="9" presStyleCnt="10">
        <dgm:presLayoutVars>
          <dgm:chMax val="0"/>
          <dgm:bulletEnabled val="1"/>
        </dgm:presLayoutVars>
      </dgm:prSet>
      <dgm:spPr/>
    </dgm:pt>
    <dgm:pt modelId="{4E5BD2F6-FD58-9D45-B7FB-50238EFA2868}" type="pres">
      <dgm:prSet presAssocID="{D1143640-9F2F-CB43-9CB1-C6845EB6D878}" presName="negativeSpace" presStyleCnt="0"/>
      <dgm:spPr/>
    </dgm:pt>
    <dgm:pt modelId="{E8A7180F-5F81-FE4B-8572-04CE3BF6ABF6}" type="pres">
      <dgm:prSet presAssocID="{D1143640-9F2F-CB43-9CB1-C6845EB6D878}" presName="childText" presStyleLbl="conFgAcc1" presStyleIdx="9" presStyleCnt="10">
        <dgm:presLayoutVars>
          <dgm:bulletEnabled val="1"/>
        </dgm:presLayoutVars>
      </dgm:prSet>
      <dgm:spPr/>
    </dgm:pt>
  </dgm:ptLst>
  <dgm:cxnLst>
    <dgm:cxn modelId="{33153011-0708-4741-90D4-ED21E0AC0B94}" type="presOf" srcId="{D1143640-9F2F-CB43-9CB1-C6845EB6D878}" destId="{6A6CCAD5-9B4A-D54F-9D72-ED5B8FEDDD1E}" srcOrd="0" destOrd="0" presId="urn:microsoft.com/office/officeart/2005/8/layout/list1"/>
    <dgm:cxn modelId="{1777B117-2839-3647-8731-2BD1EB202337}" srcId="{18CFACF9-8EA7-4994-85B8-237515C84D8D}" destId="{F3EEB14A-0303-E24D-BCB8-E3A4EE16FE56}" srcOrd="4" destOrd="0" parTransId="{C3905A45-F09D-544E-87D8-C134A9FA7A16}" sibTransId="{3C0F4089-6906-8B40-BB28-A8ED470AE814}"/>
    <dgm:cxn modelId="{971B2222-4D29-E443-BDD5-237A04F6F9BC}" type="presOf" srcId="{18CFACF9-8EA7-4994-85B8-237515C84D8D}" destId="{9041F7B8-BCA0-A241-AF83-5FAB91C01AD3}" srcOrd="0" destOrd="0" presId="urn:microsoft.com/office/officeart/2005/8/layout/list1"/>
    <dgm:cxn modelId="{27269D29-049A-A049-9A0D-9C53AF3A9F02}" type="presOf" srcId="{F3EEB14A-0303-E24D-BCB8-E3A4EE16FE56}" destId="{8B8DB8C9-0EC0-BB46-B6D4-4235B8DB18BB}" srcOrd="0" destOrd="0" presId="urn:microsoft.com/office/officeart/2005/8/layout/list1"/>
    <dgm:cxn modelId="{8C5BA82A-7661-174D-93FF-268492663700}" srcId="{18CFACF9-8EA7-4994-85B8-237515C84D8D}" destId="{D1143640-9F2F-CB43-9CB1-C6845EB6D878}" srcOrd="9" destOrd="0" parTransId="{05A6939A-B1A8-8147-8DBF-EB353FD5D6BB}" sibTransId="{63FD3AEF-0A5E-A740-8A99-118712D1CB6E}"/>
    <dgm:cxn modelId="{62A83230-F18D-864A-8CC6-D92769570C4B}" type="presOf" srcId="{5EBA3981-A5BF-8C4F-903B-ACC49881AADD}" destId="{7BF3A0CC-6C3E-2E42-98C8-7CC351FAF2D7}" srcOrd="1" destOrd="0" presId="urn:microsoft.com/office/officeart/2005/8/layout/list1"/>
    <dgm:cxn modelId="{B5D8E539-3FDB-D94D-A286-4FAB8430DD17}" type="presOf" srcId="{7F094FA2-24CD-7C4B-B868-D19F478B3CF8}" destId="{E1931348-812F-A84D-98CB-B577890830A7}" srcOrd="1" destOrd="0" presId="urn:microsoft.com/office/officeart/2005/8/layout/list1"/>
    <dgm:cxn modelId="{75D4C93B-2AF4-6443-92CB-3BD83EC1C233}" type="presOf" srcId="{95C95A35-836F-4F43-B879-67458CBE9030}" destId="{F31E37DF-CB75-C24E-B8D9-459B18278156}" srcOrd="1" destOrd="0" presId="urn:microsoft.com/office/officeart/2005/8/layout/list1"/>
    <dgm:cxn modelId="{E337DB3E-8774-014F-A681-EFC0833A6A61}" type="presOf" srcId="{AA47066F-3D3B-1244-94C0-64E36A692E40}" destId="{58659C80-3CE6-6D4B-8CA9-88C101CF75A4}" srcOrd="0" destOrd="0" presId="urn:microsoft.com/office/officeart/2005/8/layout/list1"/>
    <dgm:cxn modelId="{9FB9483F-D01A-0946-822F-A5F04BCE6259}" type="presOf" srcId="{F3EEB14A-0303-E24D-BCB8-E3A4EE16FE56}" destId="{001B8C69-250D-1A41-8BA9-5020E9985744}" srcOrd="1" destOrd="0" presId="urn:microsoft.com/office/officeart/2005/8/layout/list1"/>
    <dgm:cxn modelId="{6F00A861-6AB8-6E42-A7F4-DAB6D4825A0B}" srcId="{18CFACF9-8EA7-4994-85B8-237515C84D8D}" destId="{95C95A35-836F-4F43-B879-67458CBE9030}" srcOrd="1" destOrd="0" parTransId="{ECBCD7B9-F0F6-D244-A075-47DD14EAD39C}" sibTransId="{3CB77CB8-37D3-5143-839F-B7F033D149B2}"/>
    <dgm:cxn modelId="{CCF9CF6F-205C-8049-B36C-D324BC746EC8}" type="presOf" srcId="{4F182908-65C3-8348-A875-CECD28BD73D9}" destId="{69C8FCD0-6210-A340-94EC-FEFDBCF6AE38}" srcOrd="0" destOrd="0" presId="urn:microsoft.com/office/officeart/2005/8/layout/list1"/>
    <dgm:cxn modelId="{B7B27F74-224F-9148-96E8-F942FB412545}" type="presOf" srcId="{52C4B2CD-B32B-4BA9-A16D-F879684C12F1}" destId="{AF9618F4-DA01-694F-9E53-BD5170229EE9}" srcOrd="0" destOrd="0" presId="urn:microsoft.com/office/officeart/2005/8/layout/list1"/>
    <dgm:cxn modelId="{F3266E7E-4BB2-5B42-983B-C1A0B6829494}" type="presOf" srcId="{7F094FA2-24CD-7C4B-B868-D19F478B3CF8}" destId="{6B397226-5002-9B42-8BAF-098D15E3DE55}" srcOrd="0" destOrd="0" presId="urn:microsoft.com/office/officeart/2005/8/layout/list1"/>
    <dgm:cxn modelId="{BA983B81-6C7F-4E41-B792-530F59C2F0DD}" srcId="{18CFACF9-8EA7-4994-85B8-237515C84D8D}" destId="{B2C8464C-5A86-4736-8E8A-78986D176277}" srcOrd="6" destOrd="0" parTransId="{256EAA2F-0FFB-42DA-8974-69A075731EDF}" sibTransId="{975E5DF1-1F32-462A-8ED9-986B4C55D0D1}"/>
    <dgm:cxn modelId="{A1659981-494C-9043-BB65-132AC05A8D21}" type="presOf" srcId="{B2C8464C-5A86-4736-8E8A-78986D176277}" destId="{4680135D-2EB7-C24C-B166-80AC40063509}" srcOrd="1" destOrd="0" presId="urn:microsoft.com/office/officeart/2005/8/layout/list1"/>
    <dgm:cxn modelId="{EF87B58D-FE68-FF42-A30F-ACE0012EF12F}" srcId="{18CFACF9-8EA7-4994-85B8-237515C84D8D}" destId="{E1F9AFBF-4D8A-3840-B385-B57A435246D0}" srcOrd="0" destOrd="0" parTransId="{F2CB5AA7-C537-C948-BB82-7177CFC20046}" sibTransId="{AF5265B4-FEC4-5B4C-802A-505470A4C158}"/>
    <dgm:cxn modelId="{8C0C5B8F-CF5F-B24B-A23F-2E6F225EA072}" type="presOf" srcId="{95C95A35-836F-4F43-B879-67458CBE9030}" destId="{093F0BDF-112A-6D40-9680-C8462C0ACB27}" srcOrd="0" destOrd="0" presId="urn:microsoft.com/office/officeart/2005/8/layout/list1"/>
    <dgm:cxn modelId="{1DBF48A0-5CEB-7743-A327-284A4D06486A}" type="presOf" srcId="{B2C8464C-5A86-4736-8E8A-78986D176277}" destId="{FB0EF033-881D-AC48-AB81-222017AA4959}" srcOrd="0" destOrd="0" presId="urn:microsoft.com/office/officeart/2005/8/layout/list1"/>
    <dgm:cxn modelId="{C5538CB4-9983-7248-89D4-388F0139A57E}" type="presOf" srcId="{5EBA3981-A5BF-8C4F-903B-ACC49881AADD}" destId="{2224CC59-6266-B741-8288-72097638FF64}" srcOrd="0" destOrd="0" presId="urn:microsoft.com/office/officeart/2005/8/layout/list1"/>
    <dgm:cxn modelId="{185C6ABA-B454-6C48-AA27-674771F327B5}" srcId="{18CFACF9-8EA7-4994-85B8-237515C84D8D}" destId="{AA47066F-3D3B-1244-94C0-64E36A692E40}" srcOrd="7" destOrd="0" parTransId="{3363E657-0F7A-8C4A-9116-01E064A7DCDF}" sibTransId="{05B45BE5-E3D4-B441-9FBE-A5CCF16857E7}"/>
    <dgm:cxn modelId="{18E939BE-782A-6C43-86B1-E39AE6BB6A64}" type="presOf" srcId="{E1F9AFBF-4D8A-3840-B385-B57A435246D0}" destId="{4ECD1326-D3D2-6C42-B3FB-0D7A3C0239DC}" srcOrd="1" destOrd="0" presId="urn:microsoft.com/office/officeart/2005/8/layout/list1"/>
    <dgm:cxn modelId="{135CCDC4-B508-AE4B-B4F4-2238CBFACF48}" type="presOf" srcId="{52C4B2CD-B32B-4BA9-A16D-F879684C12F1}" destId="{B66CA5FA-849B-1645-98AA-21EC187A8C6C}" srcOrd="1" destOrd="0" presId="urn:microsoft.com/office/officeart/2005/8/layout/list1"/>
    <dgm:cxn modelId="{58CACBD2-D237-4BF1-9799-820AD4537859}" srcId="{18CFACF9-8EA7-4994-85B8-237515C84D8D}" destId="{52C4B2CD-B32B-4BA9-A16D-F879684C12F1}" srcOrd="8" destOrd="0" parTransId="{3BD0E018-0654-4FA4-A34E-26E0454DEA76}" sibTransId="{42D6CCA3-E891-40F2-8AEC-A708CAA5EC17}"/>
    <dgm:cxn modelId="{5FAB77D9-C0A3-994A-99AA-B6C6D00E47B7}" srcId="{18CFACF9-8EA7-4994-85B8-237515C84D8D}" destId="{5EBA3981-A5BF-8C4F-903B-ACC49881AADD}" srcOrd="3" destOrd="0" parTransId="{300282AE-CE6A-D04A-B488-B1705712F3C5}" sibTransId="{A734AD14-E7F6-8D41-A1CA-EDE1EF118B33}"/>
    <dgm:cxn modelId="{5184B1D9-1845-DE4C-B481-AA07CD0BD4A4}" type="presOf" srcId="{AA47066F-3D3B-1244-94C0-64E36A692E40}" destId="{553DFAA7-8D41-7243-96E2-2F889C8CEAF7}" srcOrd="1" destOrd="0" presId="urn:microsoft.com/office/officeart/2005/8/layout/list1"/>
    <dgm:cxn modelId="{219D4AE4-BD7A-9845-B695-7CCD226C086E}" srcId="{18CFACF9-8EA7-4994-85B8-237515C84D8D}" destId="{7F094FA2-24CD-7C4B-B868-D19F478B3CF8}" srcOrd="5" destOrd="0" parTransId="{BF65D19A-3CA1-4847-9BCB-83BA9F190085}" sibTransId="{607A59DD-2200-DF4B-9CCF-536790BA8FC5}"/>
    <dgm:cxn modelId="{10DA09E7-0F14-B44A-81EB-99CE1E2FD235}" type="presOf" srcId="{4F182908-65C3-8348-A875-CECD28BD73D9}" destId="{76641E06-81DF-A54B-8B41-8B905A279AC3}" srcOrd="1" destOrd="0" presId="urn:microsoft.com/office/officeart/2005/8/layout/list1"/>
    <dgm:cxn modelId="{86FFA5EE-3414-3A41-906D-BC29D06AC8BE}" srcId="{18CFACF9-8EA7-4994-85B8-237515C84D8D}" destId="{4F182908-65C3-8348-A875-CECD28BD73D9}" srcOrd="2" destOrd="0" parTransId="{6CB5FCD0-4C54-9545-83A1-3C0DE0E21D62}" sibTransId="{54EBF737-F14E-E74B-B6D7-E384A4F86B3F}"/>
    <dgm:cxn modelId="{613278FA-6FB1-6742-90B8-EFFE63C110DD}" type="presOf" srcId="{E1F9AFBF-4D8A-3840-B385-B57A435246D0}" destId="{888597A7-CC30-F54F-893B-F84ECA674343}" srcOrd="0" destOrd="0" presId="urn:microsoft.com/office/officeart/2005/8/layout/list1"/>
    <dgm:cxn modelId="{17D0C0FD-5715-5E4B-BD4D-B92B4B9724D8}" type="presOf" srcId="{D1143640-9F2F-CB43-9CB1-C6845EB6D878}" destId="{D143F281-ECF6-E447-B06D-D71B9091077C}" srcOrd="1" destOrd="0" presId="urn:microsoft.com/office/officeart/2005/8/layout/list1"/>
    <dgm:cxn modelId="{76CC48C0-8E8E-9545-90CD-8435F559CF8F}" type="presParOf" srcId="{9041F7B8-BCA0-A241-AF83-5FAB91C01AD3}" destId="{A8223D36-3629-2742-8E4A-37EC87E1278E}" srcOrd="0" destOrd="0" presId="urn:microsoft.com/office/officeart/2005/8/layout/list1"/>
    <dgm:cxn modelId="{3BAEF356-7FFA-2C45-AF15-2EF8C1FE26CA}" type="presParOf" srcId="{A8223D36-3629-2742-8E4A-37EC87E1278E}" destId="{888597A7-CC30-F54F-893B-F84ECA674343}" srcOrd="0" destOrd="0" presId="urn:microsoft.com/office/officeart/2005/8/layout/list1"/>
    <dgm:cxn modelId="{455A59B5-457A-0240-ADD8-3426AB1A1B1D}" type="presParOf" srcId="{A8223D36-3629-2742-8E4A-37EC87E1278E}" destId="{4ECD1326-D3D2-6C42-B3FB-0D7A3C0239DC}" srcOrd="1" destOrd="0" presId="urn:microsoft.com/office/officeart/2005/8/layout/list1"/>
    <dgm:cxn modelId="{3D347845-4261-C142-8F66-4C643B653312}" type="presParOf" srcId="{9041F7B8-BCA0-A241-AF83-5FAB91C01AD3}" destId="{44802CA9-828B-3B43-994D-380F6B38041F}" srcOrd="1" destOrd="0" presId="urn:microsoft.com/office/officeart/2005/8/layout/list1"/>
    <dgm:cxn modelId="{577B3318-DD9D-DA4F-8906-ADB030E43697}" type="presParOf" srcId="{9041F7B8-BCA0-A241-AF83-5FAB91C01AD3}" destId="{819437CD-06D3-6941-A29F-5B2DFB2D92DE}" srcOrd="2" destOrd="0" presId="urn:microsoft.com/office/officeart/2005/8/layout/list1"/>
    <dgm:cxn modelId="{1D6B5262-2A68-1849-8B8A-F52F9CCEE76B}" type="presParOf" srcId="{9041F7B8-BCA0-A241-AF83-5FAB91C01AD3}" destId="{DF614FF5-7C79-3A45-AA27-8B05C5682735}" srcOrd="3" destOrd="0" presId="urn:microsoft.com/office/officeart/2005/8/layout/list1"/>
    <dgm:cxn modelId="{E314666F-C028-014C-9A3F-4A164CA25DC1}" type="presParOf" srcId="{9041F7B8-BCA0-A241-AF83-5FAB91C01AD3}" destId="{BC5E7A34-4604-5642-99DB-2B17734BBF8C}" srcOrd="4" destOrd="0" presId="urn:microsoft.com/office/officeart/2005/8/layout/list1"/>
    <dgm:cxn modelId="{87D660BA-91D2-0245-9EE9-63E1B8980849}" type="presParOf" srcId="{BC5E7A34-4604-5642-99DB-2B17734BBF8C}" destId="{093F0BDF-112A-6D40-9680-C8462C0ACB27}" srcOrd="0" destOrd="0" presId="urn:microsoft.com/office/officeart/2005/8/layout/list1"/>
    <dgm:cxn modelId="{0D4F70CA-D862-1140-B940-980C065CBE9D}" type="presParOf" srcId="{BC5E7A34-4604-5642-99DB-2B17734BBF8C}" destId="{F31E37DF-CB75-C24E-B8D9-459B18278156}" srcOrd="1" destOrd="0" presId="urn:microsoft.com/office/officeart/2005/8/layout/list1"/>
    <dgm:cxn modelId="{D8EA0CDC-260D-BC42-990F-A874AD19A7C7}" type="presParOf" srcId="{9041F7B8-BCA0-A241-AF83-5FAB91C01AD3}" destId="{FDB090C9-55B9-E045-8C0A-38A4F068DDB0}" srcOrd="5" destOrd="0" presId="urn:microsoft.com/office/officeart/2005/8/layout/list1"/>
    <dgm:cxn modelId="{B5CF3066-D23D-374B-901C-41AAD9A3A7DC}" type="presParOf" srcId="{9041F7B8-BCA0-A241-AF83-5FAB91C01AD3}" destId="{1A1E2AF6-0C8F-F942-884B-AE586EEF3D7D}" srcOrd="6" destOrd="0" presId="urn:microsoft.com/office/officeart/2005/8/layout/list1"/>
    <dgm:cxn modelId="{FE4EE446-6C55-774D-BC61-C91AAF9638FF}" type="presParOf" srcId="{9041F7B8-BCA0-A241-AF83-5FAB91C01AD3}" destId="{C457B2A3-9B91-AC4F-9E80-BC1AE5069405}" srcOrd="7" destOrd="0" presId="urn:microsoft.com/office/officeart/2005/8/layout/list1"/>
    <dgm:cxn modelId="{3B142B96-2FA1-4347-A3DC-164C668E14B2}" type="presParOf" srcId="{9041F7B8-BCA0-A241-AF83-5FAB91C01AD3}" destId="{54BB110B-96D8-1D42-B089-72E8D50C595F}" srcOrd="8" destOrd="0" presId="urn:microsoft.com/office/officeart/2005/8/layout/list1"/>
    <dgm:cxn modelId="{014D926B-168A-9D4C-8A4D-6C100F91276A}" type="presParOf" srcId="{54BB110B-96D8-1D42-B089-72E8D50C595F}" destId="{69C8FCD0-6210-A340-94EC-FEFDBCF6AE38}" srcOrd="0" destOrd="0" presId="urn:microsoft.com/office/officeart/2005/8/layout/list1"/>
    <dgm:cxn modelId="{8D34C228-CA7A-1C44-8D83-877918F409BA}" type="presParOf" srcId="{54BB110B-96D8-1D42-B089-72E8D50C595F}" destId="{76641E06-81DF-A54B-8B41-8B905A279AC3}" srcOrd="1" destOrd="0" presId="urn:microsoft.com/office/officeart/2005/8/layout/list1"/>
    <dgm:cxn modelId="{55B7D174-09C9-AA4A-800C-EEA48066B239}" type="presParOf" srcId="{9041F7B8-BCA0-A241-AF83-5FAB91C01AD3}" destId="{6B7EB531-A2B8-4840-9613-C698A2A33AB4}" srcOrd="9" destOrd="0" presId="urn:microsoft.com/office/officeart/2005/8/layout/list1"/>
    <dgm:cxn modelId="{C8D5F52F-C7AC-734A-B046-8E13759A166D}" type="presParOf" srcId="{9041F7B8-BCA0-A241-AF83-5FAB91C01AD3}" destId="{C663F6FC-7C86-7743-9FC7-F239643DFDE5}" srcOrd="10" destOrd="0" presId="urn:microsoft.com/office/officeart/2005/8/layout/list1"/>
    <dgm:cxn modelId="{68DFD613-259A-A948-AFCE-7B8AF64E40AE}" type="presParOf" srcId="{9041F7B8-BCA0-A241-AF83-5FAB91C01AD3}" destId="{41D2CB70-4437-2846-BDAE-D3A6F6888A6E}" srcOrd="11" destOrd="0" presId="urn:microsoft.com/office/officeart/2005/8/layout/list1"/>
    <dgm:cxn modelId="{A5901A9A-148C-C94F-A6AC-B41247EBA5F2}" type="presParOf" srcId="{9041F7B8-BCA0-A241-AF83-5FAB91C01AD3}" destId="{5FE11A8F-1F54-FB46-A94E-85EDAB60CF3C}" srcOrd="12" destOrd="0" presId="urn:microsoft.com/office/officeart/2005/8/layout/list1"/>
    <dgm:cxn modelId="{099BE358-A626-D143-91AC-31E0260AE9B0}" type="presParOf" srcId="{5FE11A8F-1F54-FB46-A94E-85EDAB60CF3C}" destId="{2224CC59-6266-B741-8288-72097638FF64}" srcOrd="0" destOrd="0" presId="urn:microsoft.com/office/officeart/2005/8/layout/list1"/>
    <dgm:cxn modelId="{8B0D9702-BF79-1846-A5EA-43D4BFC7E2CA}" type="presParOf" srcId="{5FE11A8F-1F54-FB46-A94E-85EDAB60CF3C}" destId="{7BF3A0CC-6C3E-2E42-98C8-7CC351FAF2D7}" srcOrd="1" destOrd="0" presId="urn:microsoft.com/office/officeart/2005/8/layout/list1"/>
    <dgm:cxn modelId="{31B2DBC3-D1B4-BB44-B6F8-6CFE72C4D7A9}" type="presParOf" srcId="{9041F7B8-BCA0-A241-AF83-5FAB91C01AD3}" destId="{B8624496-EDFE-A14E-ACAF-2227F6FEF1E4}" srcOrd="13" destOrd="0" presId="urn:microsoft.com/office/officeart/2005/8/layout/list1"/>
    <dgm:cxn modelId="{03D9CDE8-46F0-6643-8322-33FC4041F43A}" type="presParOf" srcId="{9041F7B8-BCA0-A241-AF83-5FAB91C01AD3}" destId="{FD5866B5-C675-E64E-B44B-07541A1C8805}" srcOrd="14" destOrd="0" presId="urn:microsoft.com/office/officeart/2005/8/layout/list1"/>
    <dgm:cxn modelId="{DEBAD246-E7CF-9540-BCA9-D43BD6E99E05}" type="presParOf" srcId="{9041F7B8-BCA0-A241-AF83-5FAB91C01AD3}" destId="{4985BDB8-6E0B-6E4D-9468-286EE69A7F05}" srcOrd="15" destOrd="0" presId="urn:microsoft.com/office/officeart/2005/8/layout/list1"/>
    <dgm:cxn modelId="{99E93F8E-3BDC-6646-907F-350ACA6945AA}" type="presParOf" srcId="{9041F7B8-BCA0-A241-AF83-5FAB91C01AD3}" destId="{553D8B2D-C05E-1A42-9EE3-9A7762294E0E}" srcOrd="16" destOrd="0" presId="urn:microsoft.com/office/officeart/2005/8/layout/list1"/>
    <dgm:cxn modelId="{84BEB9C0-9DFA-764A-8BD6-C9B0C21D802D}" type="presParOf" srcId="{553D8B2D-C05E-1A42-9EE3-9A7762294E0E}" destId="{8B8DB8C9-0EC0-BB46-B6D4-4235B8DB18BB}" srcOrd="0" destOrd="0" presId="urn:microsoft.com/office/officeart/2005/8/layout/list1"/>
    <dgm:cxn modelId="{0D9A6935-53E8-254B-844C-586FD9BA0AA0}" type="presParOf" srcId="{553D8B2D-C05E-1A42-9EE3-9A7762294E0E}" destId="{001B8C69-250D-1A41-8BA9-5020E9985744}" srcOrd="1" destOrd="0" presId="urn:microsoft.com/office/officeart/2005/8/layout/list1"/>
    <dgm:cxn modelId="{75EAB100-7FBF-A949-B6B3-79A99303E189}" type="presParOf" srcId="{9041F7B8-BCA0-A241-AF83-5FAB91C01AD3}" destId="{AB85CBE6-AE6D-AE42-85DB-095EA6217158}" srcOrd="17" destOrd="0" presId="urn:microsoft.com/office/officeart/2005/8/layout/list1"/>
    <dgm:cxn modelId="{DFE90D75-21F9-EF41-B259-B1843E75BF11}" type="presParOf" srcId="{9041F7B8-BCA0-A241-AF83-5FAB91C01AD3}" destId="{ED9E60F7-DDF6-EA41-9BCB-54201DD6194C}" srcOrd="18" destOrd="0" presId="urn:microsoft.com/office/officeart/2005/8/layout/list1"/>
    <dgm:cxn modelId="{E5102801-433D-1042-A4EE-CBFF775FFD66}" type="presParOf" srcId="{9041F7B8-BCA0-A241-AF83-5FAB91C01AD3}" destId="{6D22B9B5-7D06-DA43-B522-441D60101C9B}" srcOrd="19" destOrd="0" presId="urn:microsoft.com/office/officeart/2005/8/layout/list1"/>
    <dgm:cxn modelId="{4E00E537-CF74-8843-9343-426E36DFD581}" type="presParOf" srcId="{9041F7B8-BCA0-A241-AF83-5FAB91C01AD3}" destId="{06EA9058-F11B-FC4A-9BFD-DD0E6F5C66CF}" srcOrd="20" destOrd="0" presId="urn:microsoft.com/office/officeart/2005/8/layout/list1"/>
    <dgm:cxn modelId="{61C76F2E-4A07-6B41-93CF-EDBCD3770AA9}" type="presParOf" srcId="{06EA9058-F11B-FC4A-9BFD-DD0E6F5C66CF}" destId="{6B397226-5002-9B42-8BAF-098D15E3DE55}" srcOrd="0" destOrd="0" presId="urn:microsoft.com/office/officeart/2005/8/layout/list1"/>
    <dgm:cxn modelId="{5C9DD8A8-BBBE-DE48-A742-1D4D78E83747}" type="presParOf" srcId="{06EA9058-F11B-FC4A-9BFD-DD0E6F5C66CF}" destId="{E1931348-812F-A84D-98CB-B577890830A7}" srcOrd="1" destOrd="0" presId="urn:microsoft.com/office/officeart/2005/8/layout/list1"/>
    <dgm:cxn modelId="{62E8CB13-6E24-3D42-AA77-46EAEFF4983A}" type="presParOf" srcId="{9041F7B8-BCA0-A241-AF83-5FAB91C01AD3}" destId="{859F9813-343B-7E4B-91A4-2D25623C4EB6}" srcOrd="21" destOrd="0" presId="urn:microsoft.com/office/officeart/2005/8/layout/list1"/>
    <dgm:cxn modelId="{90A3EEAC-967C-B444-9629-CD3402A0D01D}" type="presParOf" srcId="{9041F7B8-BCA0-A241-AF83-5FAB91C01AD3}" destId="{2E7CA2C5-EFC1-5441-B8B2-DDE3FE734DBC}" srcOrd="22" destOrd="0" presId="urn:microsoft.com/office/officeart/2005/8/layout/list1"/>
    <dgm:cxn modelId="{116A4ABF-9449-3D47-A9C6-9E079862E155}" type="presParOf" srcId="{9041F7B8-BCA0-A241-AF83-5FAB91C01AD3}" destId="{3BCCA7B1-5AD7-F448-A161-B4AE26EEBD2A}" srcOrd="23" destOrd="0" presId="urn:microsoft.com/office/officeart/2005/8/layout/list1"/>
    <dgm:cxn modelId="{71694DFF-31F7-074E-A074-A245DF894C3B}" type="presParOf" srcId="{9041F7B8-BCA0-A241-AF83-5FAB91C01AD3}" destId="{B308328D-0BB6-C84C-A674-EB300E55ADBF}" srcOrd="24" destOrd="0" presId="urn:microsoft.com/office/officeart/2005/8/layout/list1"/>
    <dgm:cxn modelId="{12BB48C3-C210-3D46-ADBD-4909B6E9108A}" type="presParOf" srcId="{B308328D-0BB6-C84C-A674-EB300E55ADBF}" destId="{FB0EF033-881D-AC48-AB81-222017AA4959}" srcOrd="0" destOrd="0" presId="urn:microsoft.com/office/officeart/2005/8/layout/list1"/>
    <dgm:cxn modelId="{5D98F6DD-8B94-E14B-9AB7-A8399EF1C4E4}" type="presParOf" srcId="{B308328D-0BB6-C84C-A674-EB300E55ADBF}" destId="{4680135D-2EB7-C24C-B166-80AC40063509}" srcOrd="1" destOrd="0" presId="urn:microsoft.com/office/officeart/2005/8/layout/list1"/>
    <dgm:cxn modelId="{9085B5C5-B270-F647-B288-354B47144051}" type="presParOf" srcId="{9041F7B8-BCA0-A241-AF83-5FAB91C01AD3}" destId="{3E323046-C879-A54A-A5A4-BFE02CACDFD7}" srcOrd="25" destOrd="0" presId="urn:microsoft.com/office/officeart/2005/8/layout/list1"/>
    <dgm:cxn modelId="{E9A91350-E67B-594C-BAA9-AD8F974DA22A}" type="presParOf" srcId="{9041F7B8-BCA0-A241-AF83-5FAB91C01AD3}" destId="{419D8A75-696A-FD4E-8EDD-CEA6844F648F}" srcOrd="26" destOrd="0" presId="urn:microsoft.com/office/officeart/2005/8/layout/list1"/>
    <dgm:cxn modelId="{40FCA85A-F261-F04C-A58C-4F8A4C7320C5}" type="presParOf" srcId="{9041F7B8-BCA0-A241-AF83-5FAB91C01AD3}" destId="{86A1658A-4990-BA4D-8295-C5ACEDD5FC47}" srcOrd="27" destOrd="0" presId="urn:microsoft.com/office/officeart/2005/8/layout/list1"/>
    <dgm:cxn modelId="{3CEA61F7-ABFC-4944-BD15-29F4578C52B5}" type="presParOf" srcId="{9041F7B8-BCA0-A241-AF83-5FAB91C01AD3}" destId="{F902DD1B-36AF-E743-96DC-2B4AC7DFF92E}" srcOrd="28" destOrd="0" presId="urn:microsoft.com/office/officeart/2005/8/layout/list1"/>
    <dgm:cxn modelId="{6E2B6CD3-6F24-DF46-9EC5-9D57441D4B6F}" type="presParOf" srcId="{F902DD1B-36AF-E743-96DC-2B4AC7DFF92E}" destId="{58659C80-3CE6-6D4B-8CA9-88C101CF75A4}" srcOrd="0" destOrd="0" presId="urn:microsoft.com/office/officeart/2005/8/layout/list1"/>
    <dgm:cxn modelId="{0CEF9D51-10BD-324F-909D-B65C1FDE0DF2}" type="presParOf" srcId="{F902DD1B-36AF-E743-96DC-2B4AC7DFF92E}" destId="{553DFAA7-8D41-7243-96E2-2F889C8CEAF7}" srcOrd="1" destOrd="0" presId="urn:microsoft.com/office/officeart/2005/8/layout/list1"/>
    <dgm:cxn modelId="{534D55CA-F81A-AE47-BA9C-32C60D507EBE}" type="presParOf" srcId="{9041F7B8-BCA0-A241-AF83-5FAB91C01AD3}" destId="{9B226C39-2067-BD4B-86D3-2933F375591C}" srcOrd="29" destOrd="0" presId="urn:microsoft.com/office/officeart/2005/8/layout/list1"/>
    <dgm:cxn modelId="{6BD6865C-1433-1F48-88C2-51C3BA765640}" type="presParOf" srcId="{9041F7B8-BCA0-A241-AF83-5FAB91C01AD3}" destId="{661AB8AE-7271-7145-B46C-E9D1F1704DAD}" srcOrd="30" destOrd="0" presId="urn:microsoft.com/office/officeart/2005/8/layout/list1"/>
    <dgm:cxn modelId="{173BE01B-4CED-9544-8FA8-C616D2BE0ED6}" type="presParOf" srcId="{9041F7B8-BCA0-A241-AF83-5FAB91C01AD3}" destId="{151498AF-6AD5-B348-ADC9-C5F931501D25}" srcOrd="31" destOrd="0" presId="urn:microsoft.com/office/officeart/2005/8/layout/list1"/>
    <dgm:cxn modelId="{22ACC6AD-5855-1047-B5C1-5DBC8114D60B}" type="presParOf" srcId="{9041F7B8-BCA0-A241-AF83-5FAB91C01AD3}" destId="{B190CAA4-30D5-1F40-B8C6-1611A8F5F4F1}" srcOrd="32" destOrd="0" presId="urn:microsoft.com/office/officeart/2005/8/layout/list1"/>
    <dgm:cxn modelId="{66EA311B-A72F-F343-89C6-6C1AFD42FFA1}" type="presParOf" srcId="{B190CAA4-30D5-1F40-B8C6-1611A8F5F4F1}" destId="{AF9618F4-DA01-694F-9E53-BD5170229EE9}" srcOrd="0" destOrd="0" presId="urn:microsoft.com/office/officeart/2005/8/layout/list1"/>
    <dgm:cxn modelId="{059C10A4-7801-3E45-A9D8-28426A176008}" type="presParOf" srcId="{B190CAA4-30D5-1F40-B8C6-1611A8F5F4F1}" destId="{B66CA5FA-849B-1645-98AA-21EC187A8C6C}" srcOrd="1" destOrd="0" presId="urn:microsoft.com/office/officeart/2005/8/layout/list1"/>
    <dgm:cxn modelId="{07404582-7A19-904D-99F4-2FF25C5E5C77}" type="presParOf" srcId="{9041F7B8-BCA0-A241-AF83-5FAB91C01AD3}" destId="{142E9811-BE03-3F48-9A61-01842D47E9BA}" srcOrd="33" destOrd="0" presId="urn:microsoft.com/office/officeart/2005/8/layout/list1"/>
    <dgm:cxn modelId="{F468C426-61E4-2245-BC70-63F6A382B2B6}" type="presParOf" srcId="{9041F7B8-BCA0-A241-AF83-5FAB91C01AD3}" destId="{AE2D6913-43BD-734E-88EC-82CD5AE35555}" srcOrd="34" destOrd="0" presId="urn:microsoft.com/office/officeart/2005/8/layout/list1"/>
    <dgm:cxn modelId="{5915710A-B4A6-3343-B7BA-DA3E8CF11493}" type="presParOf" srcId="{9041F7B8-BCA0-A241-AF83-5FAB91C01AD3}" destId="{7826E652-482E-A548-AB65-61001F3DEEF9}" srcOrd="35" destOrd="0" presId="urn:microsoft.com/office/officeart/2005/8/layout/list1"/>
    <dgm:cxn modelId="{E7BEEE18-3ABB-1746-B487-6F5C874727C6}" type="presParOf" srcId="{9041F7B8-BCA0-A241-AF83-5FAB91C01AD3}" destId="{9917CA59-2EF5-4644-A7EB-4EDDD05DBE3F}" srcOrd="36" destOrd="0" presId="urn:microsoft.com/office/officeart/2005/8/layout/list1"/>
    <dgm:cxn modelId="{66D13547-CF9A-964D-BD77-AF52BDD2D110}" type="presParOf" srcId="{9917CA59-2EF5-4644-A7EB-4EDDD05DBE3F}" destId="{6A6CCAD5-9B4A-D54F-9D72-ED5B8FEDDD1E}" srcOrd="0" destOrd="0" presId="urn:microsoft.com/office/officeart/2005/8/layout/list1"/>
    <dgm:cxn modelId="{03FBC687-EAE5-574A-9A30-E20828E4F5DC}" type="presParOf" srcId="{9917CA59-2EF5-4644-A7EB-4EDDD05DBE3F}" destId="{D143F281-ECF6-E447-B06D-D71B9091077C}" srcOrd="1" destOrd="0" presId="urn:microsoft.com/office/officeart/2005/8/layout/list1"/>
    <dgm:cxn modelId="{829E4E3E-C72B-D64B-BE9E-C35679507E18}" type="presParOf" srcId="{9041F7B8-BCA0-A241-AF83-5FAB91C01AD3}" destId="{4E5BD2F6-FD58-9D45-B7FB-50238EFA2868}" srcOrd="37" destOrd="0" presId="urn:microsoft.com/office/officeart/2005/8/layout/list1"/>
    <dgm:cxn modelId="{B6F69CE4-FC50-5B4D-B59A-04D61C4FC5CE}" type="presParOf" srcId="{9041F7B8-BCA0-A241-AF83-5FAB91C01AD3}" destId="{E8A7180F-5F81-FE4B-8572-04CE3BF6ABF6}" srcOrd="3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521AAC-3039-4984-AA76-92FBB6BACFE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4C7438D-39B0-4F1B-99EB-046360DAF547}">
      <dgm:prSet/>
      <dgm:spPr/>
      <dgm:t>
        <a:bodyPr/>
        <a:lstStyle/>
        <a:p>
          <a:r>
            <a:rPr lang="en-US"/>
            <a:t>Most of our events are open to all at NIH</a:t>
          </a:r>
        </a:p>
      </dgm:t>
    </dgm:pt>
    <dgm:pt modelId="{F35B3E5E-7E3D-4494-B490-176A2588F7BE}" type="parTrans" cxnId="{A2656FF7-FD20-4EB9-811A-4B85800035DD}">
      <dgm:prSet/>
      <dgm:spPr/>
      <dgm:t>
        <a:bodyPr/>
        <a:lstStyle/>
        <a:p>
          <a:endParaRPr lang="en-US"/>
        </a:p>
      </dgm:t>
    </dgm:pt>
    <dgm:pt modelId="{F0180C66-A4B8-4F09-9CB4-9194732D24F0}" type="sibTrans" cxnId="{A2656FF7-FD20-4EB9-811A-4B85800035DD}">
      <dgm:prSet/>
      <dgm:spPr/>
      <dgm:t>
        <a:bodyPr/>
        <a:lstStyle/>
        <a:p>
          <a:endParaRPr lang="en-US"/>
        </a:p>
      </dgm:t>
    </dgm:pt>
    <dgm:pt modelId="{0FC23E6A-F711-4494-8416-C818B73058EB}">
      <dgm:prSet/>
      <dgm:spPr/>
      <dgm:t>
        <a:bodyPr/>
        <a:lstStyle/>
        <a:p>
          <a:r>
            <a:rPr lang="en-US"/>
            <a:t>Our website is open to the world</a:t>
          </a:r>
        </a:p>
      </dgm:t>
    </dgm:pt>
    <dgm:pt modelId="{FF33017B-4391-48A0-A394-49AF5EBCF3DC}" type="parTrans" cxnId="{85C472BB-91F0-4876-A814-1EEF88EB89E6}">
      <dgm:prSet/>
      <dgm:spPr/>
      <dgm:t>
        <a:bodyPr/>
        <a:lstStyle/>
        <a:p>
          <a:endParaRPr lang="en-US"/>
        </a:p>
      </dgm:t>
    </dgm:pt>
    <dgm:pt modelId="{4F0E7AEA-CF62-4CC1-9EC8-89DAF57FAC38}" type="sibTrans" cxnId="{85C472BB-91F0-4876-A814-1EEF88EB89E6}">
      <dgm:prSet/>
      <dgm:spPr/>
      <dgm:t>
        <a:bodyPr/>
        <a:lstStyle/>
        <a:p>
          <a:endParaRPr lang="en-US"/>
        </a:p>
      </dgm:t>
    </dgm:pt>
    <dgm:pt modelId="{09873264-418B-4399-A0D7-D5C206EC0432}">
      <dgm:prSet/>
      <dgm:spPr/>
      <dgm:t>
        <a:bodyPr/>
        <a:lstStyle/>
        <a:p>
          <a:r>
            <a:rPr lang="en-US" dirty="0"/>
            <a:t>We answer questions within and outside of NIH</a:t>
          </a:r>
        </a:p>
      </dgm:t>
    </dgm:pt>
    <dgm:pt modelId="{B3AD9C53-5AB6-4CA5-B0F7-92D01D13F710}" type="parTrans" cxnId="{6847C163-95A0-4426-9500-64ECBB7546DA}">
      <dgm:prSet/>
      <dgm:spPr/>
      <dgm:t>
        <a:bodyPr/>
        <a:lstStyle/>
        <a:p>
          <a:endParaRPr lang="en-US"/>
        </a:p>
      </dgm:t>
    </dgm:pt>
    <dgm:pt modelId="{EF8578D6-2C75-4860-A9A4-C00A6D9B2E6F}" type="sibTrans" cxnId="{6847C163-95A0-4426-9500-64ECBB7546DA}">
      <dgm:prSet/>
      <dgm:spPr/>
      <dgm:t>
        <a:bodyPr/>
        <a:lstStyle/>
        <a:p>
          <a:endParaRPr lang="en-US"/>
        </a:p>
      </dgm:t>
    </dgm:pt>
    <dgm:pt modelId="{AE91128B-6279-4A64-874B-630DFCDAD775}">
      <dgm:prSet/>
      <dgm:spPr/>
      <dgm:t>
        <a:bodyPr/>
        <a:lstStyle/>
        <a:p>
          <a:r>
            <a:rPr lang="en-US" dirty="0"/>
            <a:t>Video Archive is open and available</a:t>
          </a:r>
        </a:p>
      </dgm:t>
    </dgm:pt>
    <dgm:pt modelId="{6D4A85F5-352A-4C32-AAC7-94CE611DC5CF}" type="parTrans" cxnId="{3695E389-AFF6-4CD2-9182-5EBC48D679BF}">
      <dgm:prSet/>
      <dgm:spPr/>
      <dgm:t>
        <a:bodyPr/>
        <a:lstStyle/>
        <a:p>
          <a:endParaRPr lang="en-US"/>
        </a:p>
      </dgm:t>
    </dgm:pt>
    <dgm:pt modelId="{70466677-4F55-44AD-B422-F499B3A086F7}" type="sibTrans" cxnId="{3695E389-AFF6-4CD2-9182-5EBC48D679BF}">
      <dgm:prSet/>
      <dgm:spPr/>
      <dgm:t>
        <a:bodyPr/>
        <a:lstStyle/>
        <a:p>
          <a:endParaRPr lang="en-US"/>
        </a:p>
      </dgm:t>
    </dgm:pt>
    <dgm:pt modelId="{1EB179F4-361F-4E3A-9A52-511A736B8B2A}">
      <dgm:prSet/>
      <dgm:spPr/>
      <dgm:t>
        <a:bodyPr/>
        <a:lstStyle/>
        <a:p>
          <a:r>
            <a:rPr lang="en-US" dirty="0"/>
            <a:t>Class documentation and bioinformatics resources info are open </a:t>
          </a:r>
        </a:p>
      </dgm:t>
    </dgm:pt>
    <dgm:pt modelId="{36D2550A-1CA5-4139-9262-368DE2885E1A}" type="parTrans" cxnId="{4AA0B937-7445-4DA9-9C35-64FD417DC73E}">
      <dgm:prSet/>
      <dgm:spPr/>
      <dgm:t>
        <a:bodyPr/>
        <a:lstStyle/>
        <a:p>
          <a:endParaRPr lang="en-US"/>
        </a:p>
      </dgm:t>
    </dgm:pt>
    <dgm:pt modelId="{A8A0ACD6-0C97-4F9F-9ED6-098FA072B1F7}" type="sibTrans" cxnId="{4AA0B937-7445-4DA9-9C35-64FD417DC73E}">
      <dgm:prSet/>
      <dgm:spPr/>
      <dgm:t>
        <a:bodyPr/>
        <a:lstStyle/>
        <a:p>
          <a:endParaRPr lang="en-US"/>
        </a:p>
      </dgm:t>
    </dgm:pt>
    <dgm:pt modelId="{A368455F-B838-4807-81ED-61A53AAFDCA3}">
      <dgm:prSet/>
      <dgm:spPr/>
      <dgm:t>
        <a:bodyPr/>
        <a:lstStyle/>
        <a:p>
          <a:r>
            <a:rPr lang="en-US" dirty="0"/>
            <a:t>We advertise our events throughout NIH</a:t>
          </a:r>
        </a:p>
      </dgm:t>
    </dgm:pt>
    <dgm:pt modelId="{C64470CC-5DAD-4EA6-AECE-0C4C953346DD}" type="parTrans" cxnId="{009B4329-D23B-4DA9-88CF-634857F1A3A2}">
      <dgm:prSet/>
      <dgm:spPr/>
      <dgm:t>
        <a:bodyPr/>
        <a:lstStyle/>
        <a:p>
          <a:endParaRPr lang="en-US"/>
        </a:p>
      </dgm:t>
    </dgm:pt>
    <dgm:pt modelId="{C70E4CED-E1B1-4BBA-9538-9DD9E483EBB7}" type="sibTrans" cxnId="{009B4329-D23B-4DA9-88CF-634857F1A3A2}">
      <dgm:prSet/>
      <dgm:spPr/>
      <dgm:t>
        <a:bodyPr/>
        <a:lstStyle/>
        <a:p>
          <a:endParaRPr lang="en-US"/>
        </a:p>
      </dgm:t>
    </dgm:pt>
    <dgm:pt modelId="{720846D8-9B62-4D8A-9312-EF1342FAB611}" type="pres">
      <dgm:prSet presAssocID="{8B521AAC-3039-4984-AA76-92FBB6BACFE4}" presName="root" presStyleCnt="0">
        <dgm:presLayoutVars>
          <dgm:dir/>
          <dgm:resizeHandles val="exact"/>
        </dgm:presLayoutVars>
      </dgm:prSet>
      <dgm:spPr/>
    </dgm:pt>
    <dgm:pt modelId="{092A0F8A-CC04-4D0D-BE4E-7816B939F7BC}" type="pres">
      <dgm:prSet presAssocID="{B4C7438D-39B0-4F1B-99EB-046360DAF547}" presName="compNode" presStyleCnt="0"/>
      <dgm:spPr/>
    </dgm:pt>
    <dgm:pt modelId="{8F3FDA1E-C85C-4495-B093-C737A2C675EF}" type="pres">
      <dgm:prSet presAssocID="{B4C7438D-39B0-4F1B-99EB-046360DAF547}" presName="bgRect" presStyleLbl="bgShp" presStyleIdx="0" presStyleCnt="6"/>
      <dgm:spPr/>
    </dgm:pt>
    <dgm:pt modelId="{CD6416EE-A7A9-4F36-BF68-CD41F0EFCA46}" type="pres">
      <dgm:prSet presAssocID="{B4C7438D-39B0-4F1B-99EB-046360DAF54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C8D16EFB-B7D8-4876-95DD-5D40BC292AA3}" type="pres">
      <dgm:prSet presAssocID="{B4C7438D-39B0-4F1B-99EB-046360DAF547}" presName="spaceRect" presStyleCnt="0"/>
      <dgm:spPr/>
    </dgm:pt>
    <dgm:pt modelId="{AA424984-A84F-425C-9F3B-DA5A39939D96}" type="pres">
      <dgm:prSet presAssocID="{B4C7438D-39B0-4F1B-99EB-046360DAF547}" presName="parTx" presStyleLbl="revTx" presStyleIdx="0" presStyleCnt="6">
        <dgm:presLayoutVars>
          <dgm:chMax val="0"/>
          <dgm:chPref val="0"/>
        </dgm:presLayoutVars>
      </dgm:prSet>
      <dgm:spPr/>
    </dgm:pt>
    <dgm:pt modelId="{6C5FAA9B-F9D8-4874-AA9D-7BA2FDB34C30}" type="pres">
      <dgm:prSet presAssocID="{F0180C66-A4B8-4F09-9CB4-9194732D24F0}" presName="sibTrans" presStyleCnt="0"/>
      <dgm:spPr/>
    </dgm:pt>
    <dgm:pt modelId="{800FE635-B0B1-4294-8C2F-C2C7472B942D}" type="pres">
      <dgm:prSet presAssocID="{0FC23E6A-F711-4494-8416-C818B73058EB}" presName="compNode" presStyleCnt="0"/>
      <dgm:spPr/>
    </dgm:pt>
    <dgm:pt modelId="{1E0863F5-D64E-476D-BD05-41E96966EF87}" type="pres">
      <dgm:prSet presAssocID="{0FC23E6A-F711-4494-8416-C818B73058EB}" presName="bgRect" presStyleLbl="bgShp" presStyleIdx="1" presStyleCnt="6"/>
      <dgm:spPr/>
    </dgm:pt>
    <dgm:pt modelId="{03CDC724-83C5-480A-8CF4-53AEF85989A2}" type="pres">
      <dgm:prSet presAssocID="{0FC23E6A-F711-4494-8416-C818B73058E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ld"/>
        </a:ext>
      </dgm:extLst>
    </dgm:pt>
    <dgm:pt modelId="{0C4D462A-8C91-40D0-90F3-AB8E3D560D06}" type="pres">
      <dgm:prSet presAssocID="{0FC23E6A-F711-4494-8416-C818B73058EB}" presName="spaceRect" presStyleCnt="0"/>
      <dgm:spPr/>
    </dgm:pt>
    <dgm:pt modelId="{BF1ED586-5C22-4F1D-9B7D-4F73A5B35725}" type="pres">
      <dgm:prSet presAssocID="{0FC23E6A-F711-4494-8416-C818B73058EB}" presName="parTx" presStyleLbl="revTx" presStyleIdx="1" presStyleCnt="6">
        <dgm:presLayoutVars>
          <dgm:chMax val="0"/>
          <dgm:chPref val="0"/>
        </dgm:presLayoutVars>
      </dgm:prSet>
      <dgm:spPr/>
    </dgm:pt>
    <dgm:pt modelId="{00558C74-B445-446D-B6E8-2D8725B13370}" type="pres">
      <dgm:prSet presAssocID="{4F0E7AEA-CF62-4CC1-9EC8-89DAF57FAC38}" presName="sibTrans" presStyleCnt="0"/>
      <dgm:spPr/>
    </dgm:pt>
    <dgm:pt modelId="{C2318564-877A-4C26-A9EA-1527B6AB0527}" type="pres">
      <dgm:prSet presAssocID="{09873264-418B-4399-A0D7-D5C206EC0432}" presName="compNode" presStyleCnt="0"/>
      <dgm:spPr/>
    </dgm:pt>
    <dgm:pt modelId="{370F7CE7-E81E-4D50-8595-4A0E36DE3A54}" type="pres">
      <dgm:prSet presAssocID="{09873264-418B-4399-A0D7-D5C206EC0432}" presName="bgRect" presStyleLbl="bgShp" presStyleIdx="2" presStyleCnt="6"/>
      <dgm:spPr/>
    </dgm:pt>
    <dgm:pt modelId="{315625A3-462E-4692-906E-1A211CAF7302}" type="pres">
      <dgm:prSet presAssocID="{09873264-418B-4399-A0D7-D5C206EC043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lp"/>
        </a:ext>
      </dgm:extLst>
    </dgm:pt>
    <dgm:pt modelId="{F11ECD15-D90E-41F0-8CE2-19D2FA5C9984}" type="pres">
      <dgm:prSet presAssocID="{09873264-418B-4399-A0D7-D5C206EC0432}" presName="spaceRect" presStyleCnt="0"/>
      <dgm:spPr/>
    </dgm:pt>
    <dgm:pt modelId="{EFB317E1-6E21-4A7D-AA93-647BBFF69225}" type="pres">
      <dgm:prSet presAssocID="{09873264-418B-4399-A0D7-D5C206EC0432}" presName="parTx" presStyleLbl="revTx" presStyleIdx="2" presStyleCnt="6">
        <dgm:presLayoutVars>
          <dgm:chMax val="0"/>
          <dgm:chPref val="0"/>
        </dgm:presLayoutVars>
      </dgm:prSet>
      <dgm:spPr/>
    </dgm:pt>
    <dgm:pt modelId="{0883C466-D6B4-4E54-8724-0F1226292526}" type="pres">
      <dgm:prSet presAssocID="{EF8578D6-2C75-4860-A9A4-C00A6D9B2E6F}" presName="sibTrans" presStyleCnt="0"/>
      <dgm:spPr/>
    </dgm:pt>
    <dgm:pt modelId="{9423FDE3-E258-42A9-83CE-26A19EF1CD00}" type="pres">
      <dgm:prSet presAssocID="{AE91128B-6279-4A64-874B-630DFCDAD775}" presName="compNode" presStyleCnt="0"/>
      <dgm:spPr/>
    </dgm:pt>
    <dgm:pt modelId="{C66955CC-6FC1-484E-9BC8-A1B5CE2315AF}" type="pres">
      <dgm:prSet presAssocID="{AE91128B-6279-4A64-874B-630DFCDAD775}" presName="bgRect" presStyleLbl="bgShp" presStyleIdx="3" presStyleCnt="6"/>
      <dgm:spPr/>
    </dgm:pt>
    <dgm:pt modelId="{CF8321C4-29E1-42BD-943E-06C3164FF131}" type="pres">
      <dgm:prSet presAssocID="{AE91128B-6279-4A64-874B-630DFCDAD77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F9EAAC2E-407D-4935-93C6-8E38884F2BF7}" type="pres">
      <dgm:prSet presAssocID="{AE91128B-6279-4A64-874B-630DFCDAD775}" presName="spaceRect" presStyleCnt="0"/>
      <dgm:spPr/>
    </dgm:pt>
    <dgm:pt modelId="{2D2584A2-17FA-4445-8945-21B485D4FBAC}" type="pres">
      <dgm:prSet presAssocID="{AE91128B-6279-4A64-874B-630DFCDAD775}" presName="parTx" presStyleLbl="revTx" presStyleIdx="3" presStyleCnt="6">
        <dgm:presLayoutVars>
          <dgm:chMax val="0"/>
          <dgm:chPref val="0"/>
        </dgm:presLayoutVars>
      </dgm:prSet>
      <dgm:spPr/>
    </dgm:pt>
    <dgm:pt modelId="{45880F89-2F57-42FA-9BD5-FC0C680E86B8}" type="pres">
      <dgm:prSet presAssocID="{70466677-4F55-44AD-B422-F499B3A086F7}" presName="sibTrans" presStyleCnt="0"/>
      <dgm:spPr/>
    </dgm:pt>
    <dgm:pt modelId="{A8E0B5E5-D018-4D04-83C5-52BB78802BF5}" type="pres">
      <dgm:prSet presAssocID="{1EB179F4-361F-4E3A-9A52-511A736B8B2A}" presName="compNode" presStyleCnt="0"/>
      <dgm:spPr/>
    </dgm:pt>
    <dgm:pt modelId="{4A6A93C4-F1CE-486A-B44B-781338494DC7}" type="pres">
      <dgm:prSet presAssocID="{1EB179F4-361F-4E3A-9A52-511A736B8B2A}" presName="bgRect" presStyleLbl="bgShp" presStyleIdx="4" presStyleCnt="6"/>
      <dgm:spPr/>
    </dgm:pt>
    <dgm:pt modelId="{1AD9CB43-99E7-44E5-9316-455C1686B3FC}" type="pres">
      <dgm:prSet presAssocID="{1EB179F4-361F-4E3A-9A52-511A736B8B2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mputer"/>
        </a:ext>
      </dgm:extLst>
    </dgm:pt>
    <dgm:pt modelId="{8D5C68A6-6729-455A-9BEC-CAA96BFE11B6}" type="pres">
      <dgm:prSet presAssocID="{1EB179F4-361F-4E3A-9A52-511A736B8B2A}" presName="spaceRect" presStyleCnt="0"/>
      <dgm:spPr/>
    </dgm:pt>
    <dgm:pt modelId="{B25A4D50-9053-4BCE-996E-4D004EEBF498}" type="pres">
      <dgm:prSet presAssocID="{1EB179F4-361F-4E3A-9A52-511A736B8B2A}" presName="parTx" presStyleLbl="revTx" presStyleIdx="4" presStyleCnt="6">
        <dgm:presLayoutVars>
          <dgm:chMax val="0"/>
          <dgm:chPref val="0"/>
        </dgm:presLayoutVars>
      </dgm:prSet>
      <dgm:spPr/>
    </dgm:pt>
    <dgm:pt modelId="{2183856D-35F2-4C4A-A37F-116137BA8CE4}" type="pres">
      <dgm:prSet presAssocID="{A8A0ACD6-0C97-4F9F-9ED6-098FA072B1F7}" presName="sibTrans" presStyleCnt="0"/>
      <dgm:spPr/>
    </dgm:pt>
    <dgm:pt modelId="{BB182EFC-13FA-445A-BA1C-61D892798D4B}" type="pres">
      <dgm:prSet presAssocID="{A368455F-B838-4807-81ED-61A53AAFDCA3}" presName="compNode" presStyleCnt="0"/>
      <dgm:spPr/>
    </dgm:pt>
    <dgm:pt modelId="{8A6A76DB-ACCB-48F4-A445-FD01C0992CF8}" type="pres">
      <dgm:prSet presAssocID="{A368455F-B838-4807-81ED-61A53AAFDCA3}" presName="bgRect" presStyleLbl="bgShp" presStyleIdx="5" presStyleCnt="6"/>
      <dgm:spPr/>
    </dgm:pt>
    <dgm:pt modelId="{155157F7-6C5D-4D0A-9DB5-FEEA8C7306F3}" type="pres">
      <dgm:prSet presAssocID="{A368455F-B838-4807-81ED-61A53AAFDCA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aily Calendar"/>
        </a:ext>
      </dgm:extLst>
    </dgm:pt>
    <dgm:pt modelId="{648C1CF6-16E8-4ADB-B76D-426B9CF57C27}" type="pres">
      <dgm:prSet presAssocID="{A368455F-B838-4807-81ED-61A53AAFDCA3}" presName="spaceRect" presStyleCnt="0"/>
      <dgm:spPr/>
    </dgm:pt>
    <dgm:pt modelId="{53799A95-E7CE-43CC-9B45-B96F16090580}" type="pres">
      <dgm:prSet presAssocID="{A368455F-B838-4807-81ED-61A53AAFDCA3}" presName="parTx" presStyleLbl="revTx" presStyleIdx="5" presStyleCnt="6">
        <dgm:presLayoutVars>
          <dgm:chMax val="0"/>
          <dgm:chPref val="0"/>
        </dgm:presLayoutVars>
      </dgm:prSet>
      <dgm:spPr/>
    </dgm:pt>
  </dgm:ptLst>
  <dgm:cxnLst>
    <dgm:cxn modelId="{A1CE0329-262C-4D25-BAD9-B9816AE65FAF}" type="presOf" srcId="{A368455F-B838-4807-81ED-61A53AAFDCA3}" destId="{53799A95-E7CE-43CC-9B45-B96F16090580}" srcOrd="0" destOrd="0" presId="urn:microsoft.com/office/officeart/2018/2/layout/IconVerticalSolidList"/>
    <dgm:cxn modelId="{009B4329-D23B-4DA9-88CF-634857F1A3A2}" srcId="{8B521AAC-3039-4984-AA76-92FBB6BACFE4}" destId="{A368455F-B838-4807-81ED-61A53AAFDCA3}" srcOrd="5" destOrd="0" parTransId="{C64470CC-5DAD-4EA6-AECE-0C4C953346DD}" sibTransId="{C70E4CED-E1B1-4BBA-9538-9DD9E483EBB7}"/>
    <dgm:cxn modelId="{4AA0B937-7445-4DA9-9C35-64FD417DC73E}" srcId="{8B521AAC-3039-4984-AA76-92FBB6BACFE4}" destId="{1EB179F4-361F-4E3A-9A52-511A736B8B2A}" srcOrd="4" destOrd="0" parTransId="{36D2550A-1CA5-4139-9262-368DE2885E1A}" sibTransId="{A8A0ACD6-0C97-4F9F-9ED6-098FA072B1F7}"/>
    <dgm:cxn modelId="{6847C163-95A0-4426-9500-64ECBB7546DA}" srcId="{8B521AAC-3039-4984-AA76-92FBB6BACFE4}" destId="{09873264-418B-4399-A0D7-D5C206EC0432}" srcOrd="2" destOrd="0" parTransId="{B3AD9C53-5AB6-4CA5-B0F7-92D01D13F710}" sibTransId="{EF8578D6-2C75-4860-A9A4-C00A6D9B2E6F}"/>
    <dgm:cxn modelId="{1514D166-4748-4801-9E88-BA4F213D9A76}" type="presOf" srcId="{AE91128B-6279-4A64-874B-630DFCDAD775}" destId="{2D2584A2-17FA-4445-8945-21B485D4FBAC}" srcOrd="0" destOrd="0" presId="urn:microsoft.com/office/officeart/2018/2/layout/IconVerticalSolidList"/>
    <dgm:cxn modelId="{9588A171-8FDA-4CB6-ADC1-71D6127F1DD4}" type="presOf" srcId="{1EB179F4-361F-4E3A-9A52-511A736B8B2A}" destId="{B25A4D50-9053-4BCE-996E-4D004EEBF498}" srcOrd="0" destOrd="0" presId="urn:microsoft.com/office/officeart/2018/2/layout/IconVerticalSolidList"/>
    <dgm:cxn modelId="{3695E389-AFF6-4CD2-9182-5EBC48D679BF}" srcId="{8B521AAC-3039-4984-AA76-92FBB6BACFE4}" destId="{AE91128B-6279-4A64-874B-630DFCDAD775}" srcOrd="3" destOrd="0" parTransId="{6D4A85F5-352A-4C32-AAC7-94CE611DC5CF}" sibTransId="{70466677-4F55-44AD-B422-F499B3A086F7}"/>
    <dgm:cxn modelId="{DD0FD494-92F7-4328-A115-B74FE24D80E5}" type="presOf" srcId="{09873264-418B-4399-A0D7-D5C206EC0432}" destId="{EFB317E1-6E21-4A7D-AA93-647BBFF69225}" srcOrd="0" destOrd="0" presId="urn:microsoft.com/office/officeart/2018/2/layout/IconVerticalSolidList"/>
    <dgm:cxn modelId="{85C472BB-91F0-4876-A814-1EEF88EB89E6}" srcId="{8B521AAC-3039-4984-AA76-92FBB6BACFE4}" destId="{0FC23E6A-F711-4494-8416-C818B73058EB}" srcOrd="1" destOrd="0" parTransId="{FF33017B-4391-48A0-A394-49AF5EBCF3DC}" sibTransId="{4F0E7AEA-CF62-4CC1-9EC8-89DAF57FAC38}"/>
    <dgm:cxn modelId="{7EF401C0-6EDC-48B5-8DED-F1A50637EB6D}" type="presOf" srcId="{8B521AAC-3039-4984-AA76-92FBB6BACFE4}" destId="{720846D8-9B62-4D8A-9312-EF1342FAB611}" srcOrd="0" destOrd="0" presId="urn:microsoft.com/office/officeart/2018/2/layout/IconVerticalSolidList"/>
    <dgm:cxn modelId="{F056B8D1-A228-495B-9E75-6B2ED3B0F347}" type="presOf" srcId="{B4C7438D-39B0-4F1B-99EB-046360DAF547}" destId="{AA424984-A84F-425C-9F3B-DA5A39939D96}" srcOrd="0" destOrd="0" presId="urn:microsoft.com/office/officeart/2018/2/layout/IconVerticalSolidList"/>
    <dgm:cxn modelId="{143EB6EB-AC1B-43A4-A67B-92D90D351EE6}" type="presOf" srcId="{0FC23E6A-F711-4494-8416-C818B73058EB}" destId="{BF1ED586-5C22-4F1D-9B7D-4F73A5B35725}" srcOrd="0" destOrd="0" presId="urn:microsoft.com/office/officeart/2018/2/layout/IconVerticalSolidList"/>
    <dgm:cxn modelId="{A2656FF7-FD20-4EB9-811A-4B85800035DD}" srcId="{8B521AAC-3039-4984-AA76-92FBB6BACFE4}" destId="{B4C7438D-39B0-4F1B-99EB-046360DAF547}" srcOrd="0" destOrd="0" parTransId="{F35B3E5E-7E3D-4494-B490-176A2588F7BE}" sibTransId="{F0180C66-A4B8-4F09-9CB4-9194732D24F0}"/>
    <dgm:cxn modelId="{705329A7-79F4-4096-BCDE-604C77EBA0DF}" type="presParOf" srcId="{720846D8-9B62-4D8A-9312-EF1342FAB611}" destId="{092A0F8A-CC04-4D0D-BE4E-7816B939F7BC}" srcOrd="0" destOrd="0" presId="urn:microsoft.com/office/officeart/2018/2/layout/IconVerticalSolidList"/>
    <dgm:cxn modelId="{B9E8B9E4-8F3A-442F-9E35-C9A2538A1066}" type="presParOf" srcId="{092A0F8A-CC04-4D0D-BE4E-7816B939F7BC}" destId="{8F3FDA1E-C85C-4495-B093-C737A2C675EF}" srcOrd="0" destOrd="0" presId="urn:microsoft.com/office/officeart/2018/2/layout/IconVerticalSolidList"/>
    <dgm:cxn modelId="{8443B0EA-5E5F-4871-BEF8-96D8C9110F59}" type="presParOf" srcId="{092A0F8A-CC04-4D0D-BE4E-7816B939F7BC}" destId="{CD6416EE-A7A9-4F36-BF68-CD41F0EFCA46}" srcOrd="1" destOrd="0" presId="urn:microsoft.com/office/officeart/2018/2/layout/IconVerticalSolidList"/>
    <dgm:cxn modelId="{54E07A55-CA8E-4AB3-9655-F9EC281EF329}" type="presParOf" srcId="{092A0F8A-CC04-4D0D-BE4E-7816B939F7BC}" destId="{C8D16EFB-B7D8-4876-95DD-5D40BC292AA3}" srcOrd="2" destOrd="0" presId="urn:microsoft.com/office/officeart/2018/2/layout/IconVerticalSolidList"/>
    <dgm:cxn modelId="{82DBA6FA-CAA9-42D0-A9FF-BF517009DA76}" type="presParOf" srcId="{092A0F8A-CC04-4D0D-BE4E-7816B939F7BC}" destId="{AA424984-A84F-425C-9F3B-DA5A39939D96}" srcOrd="3" destOrd="0" presId="urn:microsoft.com/office/officeart/2018/2/layout/IconVerticalSolidList"/>
    <dgm:cxn modelId="{A20645ED-51EA-4112-9B06-73F0459031BA}" type="presParOf" srcId="{720846D8-9B62-4D8A-9312-EF1342FAB611}" destId="{6C5FAA9B-F9D8-4874-AA9D-7BA2FDB34C30}" srcOrd="1" destOrd="0" presId="urn:microsoft.com/office/officeart/2018/2/layout/IconVerticalSolidList"/>
    <dgm:cxn modelId="{96CBBA3E-04BC-42D3-A1F4-BE67633AEFE0}" type="presParOf" srcId="{720846D8-9B62-4D8A-9312-EF1342FAB611}" destId="{800FE635-B0B1-4294-8C2F-C2C7472B942D}" srcOrd="2" destOrd="0" presId="urn:microsoft.com/office/officeart/2018/2/layout/IconVerticalSolidList"/>
    <dgm:cxn modelId="{D82CB238-A924-43B9-8846-246B463EC025}" type="presParOf" srcId="{800FE635-B0B1-4294-8C2F-C2C7472B942D}" destId="{1E0863F5-D64E-476D-BD05-41E96966EF87}" srcOrd="0" destOrd="0" presId="urn:microsoft.com/office/officeart/2018/2/layout/IconVerticalSolidList"/>
    <dgm:cxn modelId="{AD9F96A5-F6C7-4FAD-BD33-E5E31AF76483}" type="presParOf" srcId="{800FE635-B0B1-4294-8C2F-C2C7472B942D}" destId="{03CDC724-83C5-480A-8CF4-53AEF85989A2}" srcOrd="1" destOrd="0" presId="urn:microsoft.com/office/officeart/2018/2/layout/IconVerticalSolidList"/>
    <dgm:cxn modelId="{301ED7CA-4584-4041-B82F-BDEF5BE32E93}" type="presParOf" srcId="{800FE635-B0B1-4294-8C2F-C2C7472B942D}" destId="{0C4D462A-8C91-40D0-90F3-AB8E3D560D06}" srcOrd="2" destOrd="0" presId="urn:microsoft.com/office/officeart/2018/2/layout/IconVerticalSolidList"/>
    <dgm:cxn modelId="{09CE5726-425A-4BC1-A5DE-38BC73576037}" type="presParOf" srcId="{800FE635-B0B1-4294-8C2F-C2C7472B942D}" destId="{BF1ED586-5C22-4F1D-9B7D-4F73A5B35725}" srcOrd="3" destOrd="0" presId="urn:microsoft.com/office/officeart/2018/2/layout/IconVerticalSolidList"/>
    <dgm:cxn modelId="{3ECD9EB3-2954-46CD-9161-7E1DB47D4371}" type="presParOf" srcId="{720846D8-9B62-4D8A-9312-EF1342FAB611}" destId="{00558C74-B445-446D-B6E8-2D8725B13370}" srcOrd="3" destOrd="0" presId="urn:microsoft.com/office/officeart/2018/2/layout/IconVerticalSolidList"/>
    <dgm:cxn modelId="{28B36369-C44B-4EBC-9C6C-9280650A7BB8}" type="presParOf" srcId="{720846D8-9B62-4D8A-9312-EF1342FAB611}" destId="{C2318564-877A-4C26-A9EA-1527B6AB0527}" srcOrd="4" destOrd="0" presId="urn:microsoft.com/office/officeart/2018/2/layout/IconVerticalSolidList"/>
    <dgm:cxn modelId="{151EF341-2788-4E5F-B3FE-1A17E43B1816}" type="presParOf" srcId="{C2318564-877A-4C26-A9EA-1527B6AB0527}" destId="{370F7CE7-E81E-4D50-8595-4A0E36DE3A54}" srcOrd="0" destOrd="0" presId="urn:microsoft.com/office/officeart/2018/2/layout/IconVerticalSolidList"/>
    <dgm:cxn modelId="{6EA6F1C3-D71A-41EB-B6E2-B878E0CC9EDF}" type="presParOf" srcId="{C2318564-877A-4C26-A9EA-1527B6AB0527}" destId="{315625A3-462E-4692-906E-1A211CAF7302}" srcOrd="1" destOrd="0" presId="urn:microsoft.com/office/officeart/2018/2/layout/IconVerticalSolidList"/>
    <dgm:cxn modelId="{A8FEE895-D712-47F3-B4B4-C226507756BB}" type="presParOf" srcId="{C2318564-877A-4C26-A9EA-1527B6AB0527}" destId="{F11ECD15-D90E-41F0-8CE2-19D2FA5C9984}" srcOrd="2" destOrd="0" presId="urn:microsoft.com/office/officeart/2018/2/layout/IconVerticalSolidList"/>
    <dgm:cxn modelId="{6AC4EED3-4C09-4BC9-9A1F-31A63977969C}" type="presParOf" srcId="{C2318564-877A-4C26-A9EA-1527B6AB0527}" destId="{EFB317E1-6E21-4A7D-AA93-647BBFF69225}" srcOrd="3" destOrd="0" presId="urn:microsoft.com/office/officeart/2018/2/layout/IconVerticalSolidList"/>
    <dgm:cxn modelId="{4FFF995B-7BF0-47D8-B74A-8E229A14FC04}" type="presParOf" srcId="{720846D8-9B62-4D8A-9312-EF1342FAB611}" destId="{0883C466-D6B4-4E54-8724-0F1226292526}" srcOrd="5" destOrd="0" presId="urn:microsoft.com/office/officeart/2018/2/layout/IconVerticalSolidList"/>
    <dgm:cxn modelId="{2194C889-BC48-45DB-874D-4038E7133A84}" type="presParOf" srcId="{720846D8-9B62-4D8A-9312-EF1342FAB611}" destId="{9423FDE3-E258-42A9-83CE-26A19EF1CD00}" srcOrd="6" destOrd="0" presId="urn:microsoft.com/office/officeart/2018/2/layout/IconVerticalSolidList"/>
    <dgm:cxn modelId="{227618FD-91E0-4B2E-BE07-6A00C8971E92}" type="presParOf" srcId="{9423FDE3-E258-42A9-83CE-26A19EF1CD00}" destId="{C66955CC-6FC1-484E-9BC8-A1B5CE2315AF}" srcOrd="0" destOrd="0" presId="urn:microsoft.com/office/officeart/2018/2/layout/IconVerticalSolidList"/>
    <dgm:cxn modelId="{C9852D45-F5BF-4D5E-82B5-A3D10E7A27EF}" type="presParOf" srcId="{9423FDE3-E258-42A9-83CE-26A19EF1CD00}" destId="{CF8321C4-29E1-42BD-943E-06C3164FF131}" srcOrd="1" destOrd="0" presId="urn:microsoft.com/office/officeart/2018/2/layout/IconVerticalSolidList"/>
    <dgm:cxn modelId="{923C163D-2466-46DF-80C8-562C43225112}" type="presParOf" srcId="{9423FDE3-E258-42A9-83CE-26A19EF1CD00}" destId="{F9EAAC2E-407D-4935-93C6-8E38884F2BF7}" srcOrd="2" destOrd="0" presId="urn:microsoft.com/office/officeart/2018/2/layout/IconVerticalSolidList"/>
    <dgm:cxn modelId="{DD2E6D88-D134-4C2F-8B88-2F842E2D01F8}" type="presParOf" srcId="{9423FDE3-E258-42A9-83CE-26A19EF1CD00}" destId="{2D2584A2-17FA-4445-8945-21B485D4FBAC}" srcOrd="3" destOrd="0" presId="urn:microsoft.com/office/officeart/2018/2/layout/IconVerticalSolidList"/>
    <dgm:cxn modelId="{B001FC0A-B113-4C64-A3EC-38949F461127}" type="presParOf" srcId="{720846D8-9B62-4D8A-9312-EF1342FAB611}" destId="{45880F89-2F57-42FA-9BD5-FC0C680E86B8}" srcOrd="7" destOrd="0" presId="urn:microsoft.com/office/officeart/2018/2/layout/IconVerticalSolidList"/>
    <dgm:cxn modelId="{84A7D2C9-6CDE-46F9-BB5C-0CD64AEA7630}" type="presParOf" srcId="{720846D8-9B62-4D8A-9312-EF1342FAB611}" destId="{A8E0B5E5-D018-4D04-83C5-52BB78802BF5}" srcOrd="8" destOrd="0" presId="urn:microsoft.com/office/officeart/2018/2/layout/IconVerticalSolidList"/>
    <dgm:cxn modelId="{3AC71533-14B6-4723-A166-857A3C45AB27}" type="presParOf" srcId="{A8E0B5E5-D018-4D04-83C5-52BB78802BF5}" destId="{4A6A93C4-F1CE-486A-B44B-781338494DC7}" srcOrd="0" destOrd="0" presId="urn:microsoft.com/office/officeart/2018/2/layout/IconVerticalSolidList"/>
    <dgm:cxn modelId="{ADCF04EC-1102-47CE-AB15-4A6285566471}" type="presParOf" srcId="{A8E0B5E5-D018-4D04-83C5-52BB78802BF5}" destId="{1AD9CB43-99E7-44E5-9316-455C1686B3FC}" srcOrd="1" destOrd="0" presId="urn:microsoft.com/office/officeart/2018/2/layout/IconVerticalSolidList"/>
    <dgm:cxn modelId="{99C48E6D-F0F8-455F-8A8A-B9815EAB2C86}" type="presParOf" srcId="{A8E0B5E5-D018-4D04-83C5-52BB78802BF5}" destId="{8D5C68A6-6729-455A-9BEC-CAA96BFE11B6}" srcOrd="2" destOrd="0" presId="urn:microsoft.com/office/officeart/2018/2/layout/IconVerticalSolidList"/>
    <dgm:cxn modelId="{C6438AA6-1BE4-4421-8DBA-56818761E020}" type="presParOf" srcId="{A8E0B5E5-D018-4D04-83C5-52BB78802BF5}" destId="{B25A4D50-9053-4BCE-996E-4D004EEBF498}" srcOrd="3" destOrd="0" presId="urn:microsoft.com/office/officeart/2018/2/layout/IconVerticalSolidList"/>
    <dgm:cxn modelId="{9847B71C-B767-41AD-AC5B-6BEA2C8E68DD}" type="presParOf" srcId="{720846D8-9B62-4D8A-9312-EF1342FAB611}" destId="{2183856D-35F2-4C4A-A37F-116137BA8CE4}" srcOrd="9" destOrd="0" presId="urn:microsoft.com/office/officeart/2018/2/layout/IconVerticalSolidList"/>
    <dgm:cxn modelId="{3964A8FC-FBB9-42F6-ADC5-4E62067EC92D}" type="presParOf" srcId="{720846D8-9B62-4D8A-9312-EF1342FAB611}" destId="{BB182EFC-13FA-445A-BA1C-61D892798D4B}" srcOrd="10" destOrd="0" presId="urn:microsoft.com/office/officeart/2018/2/layout/IconVerticalSolidList"/>
    <dgm:cxn modelId="{62292418-96B9-4E3E-98F4-3854D9827B8E}" type="presParOf" srcId="{BB182EFC-13FA-445A-BA1C-61D892798D4B}" destId="{8A6A76DB-ACCB-48F4-A445-FD01C0992CF8}" srcOrd="0" destOrd="0" presId="urn:microsoft.com/office/officeart/2018/2/layout/IconVerticalSolidList"/>
    <dgm:cxn modelId="{62109E4D-BB8A-48AE-8F30-C804718AD4B2}" type="presParOf" srcId="{BB182EFC-13FA-445A-BA1C-61D892798D4B}" destId="{155157F7-6C5D-4D0A-9DB5-FEEA8C7306F3}" srcOrd="1" destOrd="0" presId="urn:microsoft.com/office/officeart/2018/2/layout/IconVerticalSolidList"/>
    <dgm:cxn modelId="{6DD035A8-7EC3-4AD9-823D-2D63D7DB1883}" type="presParOf" srcId="{BB182EFC-13FA-445A-BA1C-61D892798D4B}" destId="{648C1CF6-16E8-4ADB-B76D-426B9CF57C27}" srcOrd="2" destOrd="0" presId="urn:microsoft.com/office/officeart/2018/2/layout/IconVerticalSolidList"/>
    <dgm:cxn modelId="{A7F9E757-C0A2-4965-8A58-0267189E8CC7}" type="presParOf" srcId="{BB182EFC-13FA-445A-BA1C-61D892798D4B}" destId="{53799A95-E7CE-43CC-9B45-B96F1609058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63ADAF-B3A3-4141-8FCD-191A600F9BF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5AD108-73BB-4645-A642-DD9E1AC7FCFA}">
      <dgm:prSet/>
      <dgm:spPr/>
      <dgm:t>
        <a:bodyPr/>
        <a:lstStyle/>
        <a:p>
          <a:pPr>
            <a:lnSpc>
              <a:spcPct val="100000"/>
            </a:lnSpc>
          </a:pPr>
          <a:r>
            <a:rPr lang="en-US" dirty="0"/>
            <a:t>How do I interpret Quality Control data from my sequencing project?</a:t>
          </a:r>
        </a:p>
      </dgm:t>
    </dgm:pt>
    <dgm:pt modelId="{D9611D66-F82D-422B-AB48-CB284C37B81C}" type="parTrans" cxnId="{4709DE04-F29A-4911-91DA-C484D243648D}">
      <dgm:prSet/>
      <dgm:spPr/>
      <dgm:t>
        <a:bodyPr/>
        <a:lstStyle/>
        <a:p>
          <a:endParaRPr lang="en-US"/>
        </a:p>
      </dgm:t>
    </dgm:pt>
    <dgm:pt modelId="{7B1746E6-68B1-4336-8377-96296BCC66E5}" type="sibTrans" cxnId="{4709DE04-F29A-4911-91DA-C484D243648D}">
      <dgm:prSet/>
      <dgm:spPr/>
      <dgm:t>
        <a:bodyPr/>
        <a:lstStyle/>
        <a:p>
          <a:endParaRPr lang="en-US"/>
        </a:p>
      </dgm:t>
    </dgm:pt>
    <dgm:pt modelId="{2BF14019-8AAB-4195-BA6A-367D9DB96C54}">
      <dgm:prSet/>
      <dgm:spPr/>
      <dgm:t>
        <a:bodyPr/>
        <a:lstStyle/>
        <a:p>
          <a:pPr>
            <a:lnSpc>
              <a:spcPct val="100000"/>
            </a:lnSpc>
          </a:pPr>
          <a:r>
            <a:rPr lang="en-US" dirty="0"/>
            <a:t>How do I move large data files?</a:t>
          </a:r>
        </a:p>
      </dgm:t>
    </dgm:pt>
    <dgm:pt modelId="{CC4323CC-D658-448C-8278-C70C58529E99}" type="parTrans" cxnId="{2564C4D1-F291-47B6-A6AE-A6565BBCD786}">
      <dgm:prSet/>
      <dgm:spPr/>
      <dgm:t>
        <a:bodyPr/>
        <a:lstStyle/>
        <a:p>
          <a:endParaRPr lang="en-US"/>
        </a:p>
      </dgm:t>
    </dgm:pt>
    <dgm:pt modelId="{83C27B97-000C-4B90-BDF7-E812E7708C45}" type="sibTrans" cxnId="{2564C4D1-F291-47B6-A6AE-A6565BBCD786}">
      <dgm:prSet/>
      <dgm:spPr/>
      <dgm:t>
        <a:bodyPr/>
        <a:lstStyle/>
        <a:p>
          <a:endParaRPr lang="en-US"/>
        </a:p>
      </dgm:t>
    </dgm:pt>
    <dgm:pt modelId="{4091D457-9341-419E-B87D-CC84EBE54A0E}">
      <dgm:prSet/>
      <dgm:spPr/>
      <dgm:t>
        <a:bodyPr/>
        <a:lstStyle/>
        <a:p>
          <a:pPr>
            <a:lnSpc>
              <a:spcPct val="100000"/>
            </a:lnSpc>
          </a:pPr>
          <a:r>
            <a:rPr lang="en-US"/>
            <a:t>I missed a class – do you have recordings? Online course documents?</a:t>
          </a:r>
        </a:p>
      </dgm:t>
    </dgm:pt>
    <dgm:pt modelId="{B7E08576-9F70-4234-83EC-AFB76BEE59C9}" type="parTrans" cxnId="{1A76A0D3-9595-4E27-9E51-01E261CEB8E8}">
      <dgm:prSet/>
      <dgm:spPr/>
      <dgm:t>
        <a:bodyPr/>
        <a:lstStyle/>
        <a:p>
          <a:endParaRPr lang="en-US"/>
        </a:p>
      </dgm:t>
    </dgm:pt>
    <dgm:pt modelId="{B1AFEBBD-FA80-44FA-9EA3-F92A9BCA0E13}" type="sibTrans" cxnId="{1A76A0D3-9595-4E27-9E51-01E261CEB8E8}">
      <dgm:prSet/>
      <dgm:spPr/>
      <dgm:t>
        <a:bodyPr/>
        <a:lstStyle/>
        <a:p>
          <a:endParaRPr lang="en-US"/>
        </a:p>
      </dgm:t>
    </dgm:pt>
    <dgm:pt modelId="{542EA92B-4F3F-4964-93A2-9BA47B2BEC08}">
      <dgm:prSet/>
      <dgm:spPr/>
      <dgm:t>
        <a:bodyPr/>
        <a:lstStyle/>
        <a:p>
          <a:pPr>
            <a:lnSpc>
              <a:spcPct val="100000"/>
            </a:lnSpc>
          </a:pPr>
          <a:r>
            <a:rPr lang="en-US"/>
            <a:t>Should I do my work on my local machine or get an account on Biowulf?</a:t>
          </a:r>
        </a:p>
      </dgm:t>
    </dgm:pt>
    <dgm:pt modelId="{622759F9-AB46-4020-A05B-FDD9AFD080C4}" type="parTrans" cxnId="{9A0F6C05-1062-4923-BE8D-871E372ADDC9}">
      <dgm:prSet/>
      <dgm:spPr/>
      <dgm:t>
        <a:bodyPr/>
        <a:lstStyle/>
        <a:p>
          <a:endParaRPr lang="en-US"/>
        </a:p>
      </dgm:t>
    </dgm:pt>
    <dgm:pt modelId="{A5ECAFD4-E698-4204-898F-8675FD68485D}" type="sibTrans" cxnId="{9A0F6C05-1062-4923-BE8D-871E372ADDC9}">
      <dgm:prSet/>
      <dgm:spPr/>
      <dgm:t>
        <a:bodyPr/>
        <a:lstStyle/>
        <a:p>
          <a:endParaRPr lang="en-US"/>
        </a:p>
      </dgm:t>
    </dgm:pt>
    <dgm:pt modelId="{7698EC58-45C5-4CBA-9BDD-B2B986C2B39D}">
      <dgm:prSet/>
      <dgm:spPr/>
      <dgm:t>
        <a:bodyPr/>
        <a:lstStyle/>
        <a:p>
          <a:pPr>
            <a:lnSpc>
              <a:spcPct val="100000"/>
            </a:lnSpc>
          </a:pPr>
          <a:r>
            <a:rPr lang="en-US" dirty="0"/>
            <a:t>Are there any groups where I can learn about Single Cell RNA-Seq and Spatial Transcriptomics?</a:t>
          </a:r>
        </a:p>
      </dgm:t>
    </dgm:pt>
    <dgm:pt modelId="{0BA08D00-8F1C-4F80-BD4D-0C9367774EA2}" type="parTrans" cxnId="{3C4AEB97-6FD8-4349-A820-C99C8B176F66}">
      <dgm:prSet/>
      <dgm:spPr/>
      <dgm:t>
        <a:bodyPr/>
        <a:lstStyle/>
        <a:p>
          <a:endParaRPr lang="en-US"/>
        </a:p>
      </dgm:t>
    </dgm:pt>
    <dgm:pt modelId="{E1CD0941-D7D2-4732-9B98-83EEE51B44F0}" type="sibTrans" cxnId="{3C4AEB97-6FD8-4349-A820-C99C8B176F66}">
      <dgm:prSet/>
      <dgm:spPr/>
      <dgm:t>
        <a:bodyPr/>
        <a:lstStyle/>
        <a:p>
          <a:endParaRPr lang="en-US"/>
        </a:p>
      </dgm:t>
    </dgm:pt>
    <dgm:pt modelId="{40EE83BA-AA6B-42F3-8D01-487EC1977D64}">
      <dgm:prSet/>
      <dgm:spPr/>
      <dgm:t>
        <a:bodyPr/>
        <a:lstStyle/>
        <a:p>
          <a:pPr>
            <a:lnSpc>
              <a:spcPct val="100000"/>
            </a:lnSpc>
          </a:pPr>
          <a:r>
            <a:rPr lang="en-US" dirty="0"/>
            <a:t>Can I get online, self-paced, on-demand training?</a:t>
          </a:r>
        </a:p>
      </dgm:t>
    </dgm:pt>
    <dgm:pt modelId="{56257535-1F13-4851-A5C9-9F20A5F76378}" type="parTrans" cxnId="{827FB1CF-779A-4DB9-8EDB-A97406E04788}">
      <dgm:prSet/>
      <dgm:spPr/>
      <dgm:t>
        <a:bodyPr/>
        <a:lstStyle/>
        <a:p>
          <a:endParaRPr lang="en-US"/>
        </a:p>
      </dgm:t>
    </dgm:pt>
    <dgm:pt modelId="{6C298369-26F5-4509-AAE9-1300D5021574}" type="sibTrans" cxnId="{827FB1CF-779A-4DB9-8EDB-A97406E04788}">
      <dgm:prSet/>
      <dgm:spPr/>
      <dgm:t>
        <a:bodyPr/>
        <a:lstStyle/>
        <a:p>
          <a:endParaRPr lang="en-US"/>
        </a:p>
      </dgm:t>
    </dgm:pt>
    <dgm:pt modelId="{4D7F7CEB-755D-8C4E-B985-2B628DE58C0C}">
      <dgm:prSet/>
      <dgm:spPr/>
      <dgm:t>
        <a:bodyPr/>
        <a:lstStyle/>
        <a:p>
          <a:pPr>
            <a:lnSpc>
              <a:spcPct val="100000"/>
            </a:lnSpc>
          </a:pPr>
          <a:r>
            <a:rPr lang="en-US" dirty="0"/>
            <a:t>Where can I find out about bioinformatics and data science trainings </a:t>
          </a:r>
          <a:r>
            <a:rPr lang="en-US"/>
            <a:t>across NIH?</a:t>
          </a:r>
          <a:endParaRPr lang="en-US" dirty="0"/>
        </a:p>
      </dgm:t>
    </dgm:pt>
    <dgm:pt modelId="{3A56F6D9-9729-FD42-BC63-AD12BF2219F7}" type="parTrans" cxnId="{99D6D97A-EEF2-524A-846A-BC621CED71E0}">
      <dgm:prSet/>
      <dgm:spPr/>
      <dgm:t>
        <a:bodyPr/>
        <a:lstStyle/>
        <a:p>
          <a:endParaRPr lang="en-US"/>
        </a:p>
      </dgm:t>
    </dgm:pt>
    <dgm:pt modelId="{03003A19-6872-294A-9A4F-79D820E15E65}" type="sibTrans" cxnId="{99D6D97A-EEF2-524A-846A-BC621CED71E0}">
      <dgm:prSet/>
      <dgm:spPr/>
      <dgm:t>
        <a:bodyPr/>
        <a:lstStyle/>
        <a:p>
          <a:endParaRPr lang="en-US"/>
        </a:p>
      </dgm:t>
    </dgm:pt>
    <dgm:pt modelId="{104088B1-E572-4342-B264-326183EFD198}">
      <dgm:prSet/>
      <dgm:spPr/>
      <dgm:t>
        <a:bodyPr/>
        <a:lstStyle/>
        <a:p>
          <a:pPr>
            <a:lnSpc>
              <a:spcPct val="100000"/>
            </a:lnSpc>
          </a:pPr>
          <a:r>
            <a:rPr lang="en-US" dirty="0"/>
            <a:t>How can I do my research on the cloud?</a:t>
          </a:r>
        </a:p>
      </dgm:t>
    </dgm:pt>
    <dgm:pt modelId="{9F849FD5-C244-2C4E-916D-3CE4EE23FB7E}" type="parTrans" cxnId="{FABBFD88-80EF-934D-A8B5-00F781B73CBF}">
      <dgm:prSet/>
      <dgm:spPr/>
      <dgm:t>
        <a:bodyPr/>
        <a:lstStyle/>
        <a:p>
          <a:endParaRPr lang="en-US"/>
        </a:p>
      </dgm:t>
    </dgm:pt>
    <dgm:pt modelId="{EA8507D1-E2ED-B749-BB2E-CE3087033C83}" type="sibTrans" cxnId="{FABBFD88-80EF-934D-A8B5-00F781B73CBF}">
      <dgm:prSet/>
      <dgm:spPr/>
      <dgm:t>
        <a:bodyPr/>
        <a:lstStyle/>
        <a:p>
          <a:endParaRPr lang="en-US"/>
        </a:p>
      </dgm:t>
    </dgm:pt>
    <dgm:pt modelId="{A12BA183-3610-4271-AECE-117A5C4A55EC}" type="pres">
      <dgm:prSet presAssocID="{6063ADAF-B3A3-4141-8FCD-191A600F9BF0}" presName="root" presStyleCnt="0">
        <dgm:presLayoutVars>
          <dgm:dir/>
          <dgm:resizeHandles val="exact"/>
        </dgm:presLayoutVars>
      </dgm:prSet>
      <dgm:spPr/>
    </dgm:pt>
    <dgm:pt modelId="{E72D296C-DE77-044F-9E57-A1DE956B5A5E}" type="pres">
      <dgm:prSet presAssocID="{4D7F7CEB-755D-8C4E-B985-2B628DE58C0C}" presName="compNode" presStyleCnt="0"/>
      <dgm:spPr/>
    </dgm:pt>
    <dgm:pt modelId="{89DACBC7-8F00-1043-B2BF-986FAD641004}" type="pres">
      <dgm:prSet presAssocID="{4D7F7CEB-755D-8C4E-B985-2B628DE58C0C}" presName="bgRect" presStyleLbl="bgShp" presStyleIdx="0" presStyleCnt="8"/>
      <dgm:spPr/>
    </dgm:pt>
    <dgm:pt modelId="{6F626C1B-E1E7-0149-9002-996E2F561990}" type="pres">
      <dgm:prSet presAssocID="{4D7F7CEB-755D-8C4E-B985-2B628DE58C0C}" presName="iconRect"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aily calendar with solid fill"/>
        </a:ext>
      </dgm:extLst>
    </dgm:pt>
    <dgm:pt modelId="{BD3BF778-A4F2-1C41-BD5D-329BB8514511}" type="pres">
      <dgm:prSet presAssocID="{4D7F7CEB-755D-8C4E-B985-2B628DE58C0C}" presName="spaceRect" presStyleCnt="0"/>
      <dgm:spPr/>
    </dgm:pt>
    <dgm:pt modelId="{D63C37D6-6F80-3B4C-AFB5-74871EE9F6C1}" type="pres">
      <dgm:prSet presAssocID="{4D7F7CEB-755D-8C4E-B985-2B628DE58C0C}" presName="parTx" presStyleLbl="revTx" presStyleIdx="0" presStyleCnt="8">
        <dgm:presLayoutVars>
          <dgm:chMax val="0"/>
          <dgm:chPref val="0"/>
        </dgm:presLayoutVars>
      </dgm:prSet>
      <dgm:spPr/>
    </dgm:pt>
    <dgm:pt modelId="{F306783C-07EB-5A48-993B-FF2DDEBF579C}" type="pres">
      <dgm:prSet presAssocID="{03003A19-6872-294A-9A4F-79D820E15E65}" presName="sibTrans" presStyleCnt="0"/>
      <dgm:spPr/>
    </dgm:pt>
    <dgm:pt modelId="{92D58187-2B30-4526-A109-F918FB6595E8}" type="pres">
      <dgm:prSet presAssocID="{A85AD108-73BB-4645-A642-DD9E1AC7FCFA}" presName="compNode" presStyleCnt="0"/>
      <dgm:spPr/>
    </dgm:pt>
    <dgm:pt modelId="{30D7E8A9-81D4-4E36-84D6-24B695625444}" type="pres">
      <dgm:prSet presAssocID="{A85AD108-73BB-4645-A642-DD9E1AC7FCFA}" presName="bgRect" presStyleLbl="bgShp" presStyleIdx="1" presStyleCnt="8"/>
      <dgm:spPr/>
    </dgm:pt>
    <dgm:pt modelId="{8A380DEB-C485-41CC-9F3E-7F0D0BD7EA0D}" type="pres">
      <dgm:prSet presAssocID="{A85AD108-73BB-4645-A642-DD9E1AC7FCFA}"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343D6ECB-BDFB-4D7D-8867-DCE1CF9754A4}" type="pres">
      <dgm:prSet presAssocID="{A85AD108-73BB-4645-A642-DD9E1AC7FCFA}" presName="spaceRect" presStyleCnt="0"/>
      <dgm:spPr/>
    </dgm:pt>
    <dgm:pt modelId="{3F6598C3-B9E2-4A49-8B68-4E29B75461C8}" type="pres">
      <dgm:prSet presAssocID="{A85AD108-73BB-4645-A642-DD9E1AC7FCFA}" presName="parTx" presStyleLbl="revTx" presStyleIdx="1" presStyleCnt="8">
        <dgm:presLayoutVars>
          <dgm:chMax val="0"/>
          <dgm:chPref val="0"/>
        </dgm:presLayoutVars>
      </dgm:prSet>
      <dgm:spPr/>
    </dgm:pt>
    <dgm:pt modelId="{55F07704-3979-447E-8042-93029EC214E6}" type="pres">
      <dgm:prSet presAssocID="{7B1746E6-68B1-4336-8377-96296BCC66E5}" presName="sibTrans" presStyleCnt="0"/>
      <dgm:spPr/>
    </dgm:pt>
    <dgm:pt modelId="{890E9C24-C81A-4EFD-8D97-C7795E78A920}" type="pres">
      <dgm:prSet presAssocID="{2BF14019-8AAB-4195-BA6A-367D9DB96C54}" presName="compNode" presStyleCnt="0"/>
      <dgm:spPr/>
    </dgm:pt>
    <dgm:pt modelId="{CBE3FDF2-E46D-4B12-AC23-E539E68EDA1D}" type="pres">
      <dgm:prSet presAssocID="{2BF14019-8AAB-4195-BA6A-367D9DB96C54}" presName="bgRect" presStyleLbl="bgShp" presStyleIdx="2" presStyleCnt="8"/>
      <dgm:spPr/>
    </dgm:pt>
    <dgm:pt modelId="{E782B473-97EC-4AFF-94E9-74751DB97C15}" type="pres">
      <dgm:prSet presAssocID="{2BF14019-8AAB-4195-BA6A-367D9DB96C54}"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erver"/>
        </a:ext>
      </dgm:extLst>
    </dgm:pt>
    <dgm:pt modelId="{11140083-A5DB-479F-9167-120149777F19}" type="pres">
      <dgm:prSet presAssocID="{2BF14019-8AAB-4195-BA6A-367D9DB96C54}" presName="spaceRect" presStyleCnt="0"/>
      <dgm:spPr/>
    </dgm:pt>
    <dgm:pt modelId="{40A55D27-B6ED-4647-8494-CF80B6157E98}" type="pres">
      <dgm:prSet presAssocID="{2BF14019-8AAB-4195-BA6A-367D9DB96C54}" presName="parTx" presStyleLbl="revTx" presStyleIdx="2" presStyleCnt="8">
        <dgm:presLayoutVars>
          <dgm:chMax val="0"/>
          <dgm:chPref val="0"/>
        </dgm:presLayoutVars>
      </dgm:prSet>
      <dgm:spPr/>
    </dgm:pt>
    <dgm:pt modelId="{9BE6D620-8BF9-4C4A-814D-A5738AE2DB21}" type="pres">
      <dgm:prSet presAssocID="{83C27B97-000C-4B90-BDF7-E812E7708C45}" presName="sibTrans" presStyleCnt="0"/>
      <dgm:spPr/>
    </dgm:pt>
    <dgm:pt modelId="{4BADEBB0-789E-4A34-9DC7-2441F73B1DC1}" type="pres">
      <dgm:prSet presAssocID="{4091D457-9341-419E-B87D-CC84EBE54A0E}" presName="compNode" presStyleCnt="0"/>
      <dgm:spPr/>
    </dgm:pt>
    <dgm:pt modelId="{735C0EE0-EFB2-4215-9EC0-2DA821C66F8F}" type="pres">
      <dgm:prSet presAssocID="{4091D457-9341-419E-B87D-CC84EBE54A0E}" presName="bgRect" presStyleLbl="bgShp" presStyleIdx="3" presStyleCnt="8"/>
      <dgm:spPr/>
    </dgm:pt>
    <dgm:pt modelId="{A9AB2FA2-E11C-454C-8B90-9FF6EEFAAC19}" type="pres">
      <dgm:prSet presAssocID="{4091D457-9341-419E-B87D-CC84EBE54A0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odcast"/>
        </a:ext>
      </dgm:extLst>
    </dgm:pt>
    <dgm:pt modelId="{C1E43A7E-915D-448B-BABD-8137BA710D11}" type="pres">
      <dgm:prSet presAssocID="{4091D457-9341-419E-B87D-CC84EBE54A0E}" presName="spaceRect" presStyleCnt="0"/>
      <dgm:spPr/>
    </dgm:pt>
    <dgm:pt modelId="{0F333AE8-EAFD-4F97-B821-B99D5AFBC90D}" type="pres">
      <dgm:prSet presAssocID="{4091D457-9341-419E-B87D-CC84EBE54A0E}" presName="parTx" presStyleLbl="revTx" presStyleIdx="3" presStyleCnt="8">
        <dgm:presLayoutVars>
          <dgm:chMax val="0"/>
          <dgm:chPref val="0"/>
        </dgm:presLayoutVars>
      </dgm:prSet>
      <dgm:spPr/>
    </dgm:pt>
    <dgm:pt modelId="{982790A0-D557-4AB5-8B0A-ADBC115DFC2D}" type="pres">
      <dgm:prSet presAssocID="{B1AFEBBD-FA80-44FA-9EA3-F92A9BCA0E13}" presName="sibTrans" presStyleCnt="0"/>
      <dgm:spPr/>
    </dgm:pt>
    <dgm:pt modelId="{74BDB311-882B-4515-9B7C-76C82F9D4FB9}" type="pres">
      <dgm:prSet presAssocID="{542EA92B-4F3F-4964-93A2-9BA47B2BEC08}" presName="compNode" presStyleCnt="0"/>
      <dgm:spPr/>
    </dgm:pt>
    <dgm:pt modelId="{EAA73C8A-2538-4B0C-A430-5761F9E2C026}" type="pres">
      <dgm:prSet presAssocID="{542EA92B-4F3F-4964-93A2-9BA47B2BEC08}" presName="bgRect" presStyleLbl="bgShp" presStyleIdx="4" presStyleCnt="8"/>
      <dgm:spPr/>
    </dgm:pt>
    <dgm:pt modelId="{38DE52F8-7923-430D-95B0-9562F5AD0441}" type="pres">
      <dgm:prSet presAssocID="{542EA92B-4F3F-4964-93A2-9BA47B2BEC08}"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ingle gear"/>
        </a:ext>
      </dgm:extLst>
    </dgm:pt>
    <dgm:pt modelId="{A724F514-7D81-4BAA-8B26-9A4AA3418716}" type="pres">
      <dgm:prSet presAssocID="{542EA92B-4F3F-4964-93A2-9BA47B2BEC08}" presName="spaceRect" presStyleCnt="0"/>
      <dgm:spPr/>
    </dgm:pt>
    <dgm:pt modelId="{24DBF0A9-5C9D-4FEC-940C-1B59E465C539}" type="pres">
      <dgm:prSet presAssocID="{542EA92B-4F3F-4964-93A2-9BA47B2BEC08}" presName="parTx" presStyleLbl="revTx" presStyleIdx="4" presStyleCnt="8">
        <dgm:presLayoutVars>
          <dgm:chMax val="0"/>
          <dgm:chPref val="0"/>
        </dgm:presLayoutVars>
      </dgm:prSet>
      <dgm:spPr/>
    </dgm:pt>
    <dgm:pt modelId="{839A0118-0842-4AF6-B7CF-A3976BCB225E}" type="pres">
      <dgm:prSet presAssocID="{A5ECAFD4-E698-4204-898F-8675FD68485D}" presName="sibTrans" presStyleCnt="0"/>
      <dgm:spPr/>
    </dgm:pt>
    <dgm:pt modelId="{92CD7C52-A4A2-4029-92E1-7EFC28CFB3E7}" type="pres">
      <dgm:prSet presAssocID="{7698EC58-45C5-4CBA-9BDD-B2B986C2B39D}" presName="compNode" presStyleCnt="0"/>
      <dgm:spPr/>
    </dgm:pt>
    <dgm:pt modelId="{DDEDB685-2421-45FE-8D07-345E77EAEC8B}" type="pres">
      <dgm:prSet presAssocID="{7698EC58-45C5-4CBA-9BDD-B2B986C2B39D}" presName="bgRect" presStyleLbl="bgShp" presStyleIdx="5" presStyleCnt="8"/>
      <dgm:spPr/>
    </dgm:pt>
    <dgm:pt modelId="{A2B54DC0-35CD-4B4C-942D-6008C395395D}" type="pres">
      <dgm:prSet presAssocID="{7698EC58-45C5-4CBA-9BDD-B2B986C2B39D}"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DNA"/>
        </a:ext>
      </dgm:extLst>
    </dgm:pt>
    <dgm:pt modelId="{1AA888B9-8E6D-4D11-AC5E-FBE173D50566}" type="pres">
      <dgm:prSet presAssocID="{7698EC58-45C5-4CBA-9BDD-B2B986C2B39D}" presName="spaceRect" presStyleCnt="0"/>
      <dgm:spPr/>
    </dgm:pt>
    <dgm:pt modelId="{12BBEDEE-F1BB-47E3-971A-46F302A4474B}" type="pres">
      <dgm:prSet presAssocID="{7698EC58-45C5-4CBA-9BDD-B2B986C2B39D}" presName="parTx" presStyleLbl="revTx" presStyleIdx="5" presStyleCnt="8">
        <dgm:presLayoutVars>
          <dgm:chMax val="0"/>
          <dgm:chPref val="0"/>
        </dgm:presLayoutVars>
      </dgm:prSet>
      <dgm:spPr/>
    </dgm:pt>
    <dgm:pt modelId="{6A3EE2FB-FCE7-4997-9D1D-CE9D67074D4D}" type="pres">
      <dgm:prSet presAssocID="{E1CD0941-D7D2-4732-9B98-83EEE51B44F0}" presName="sibTrans" presStyleCnt="0"/>
      <dgm:spPr/>
    </dgm:pt>
    <dgm:pt modelId="{14C82F00-2531-4D60-BB8A-74B48DFA205D}" type="pres">
      <dgm:prSet presAssocID="{40EE83BA-AA6B-42F3-8D01-487EC1977D64}" presName="compNode" presStyleCnt="0"/>
      <dgm:spPr/>
    </dgm:pt>
    <dgm:pt modelId="{D1F28236-3895-4537-8227-E235B7E2D5C2}" type="pres">
      <dgm:prSet presAssocID="{40EE83BA-AA6B-42F3-8D01-487EC1977D64}" presName="bgRect" presStyleLbl="bgShp" presStyleIdx="6" presStyleCnt="8"/>
      <dgm:spPr/>
    </dgm:pt>
    <dgm:pt modelId="{2EF30C7D-7BEE-4622-9C7F-9DE17AF2EA2E}" type="pres">
      <dgm:prSet presAssocID="{40EE83BA-AA6B-42F3-8D01-487EC1977D64}"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Cloud Computing"/>
        </a:ext>
      </dgm:extLst>
    </dgm:pt>
    <dgm:pt modelId="{DA4DD43B-4283-49F7-B9E3-485CB91F06BB}" type="pres">
      <dgm:prSet presAssocID="{40EE83BA-AA6B-42F3-8D01-487EC1977D64}" presName="spaceRect" presStyleCnt="0"/>
      <dgm:spPr/>
    </dgm:pt>
    <dgm:pt modelId="{4B122795-645D-4291-BAA3-DF74DF1B721F}" type="pres">
      <dgm:prSet presAssocID="{40EE83BA-AA6B-42F3-8D01-487EC1977D64}" presName="parTx" presStyleLbl="revTx" presStyleIdx="6" presStyleCnt="8">
        <dgm:presLayoutVars>
          <dgm:chMax val="0"/>
          <dgm:chPref val="0"/>
        </dgm:presLayoutVars>
      </dgm:prSet>
      <dgm:spPr/>
    </dgm:pt>
    <dgm:pt modelId="{B9DE3630-AB31-EC45-9FE5-A58FC0C45CC3}" type="pres">
      <dgm:prSet presAssocID="{6C298369-26F5-4509-AAE9-1300D5021574}" presName="sibTrans" presStyleCnt="0"/>
      <dgm:spPr/>
    </dgm:pt>
    <dgm:pt modelId="{A58ED366-ADFD-8049-B8E4-B2B59E626FC0}" type="pres">
      <dgm:prSet presAssocID="{104088B1-E572-4342-B264-326183EFD198}" presName="compNode" presStyleCnt="0"/>
      <dgm:spPr/>
    </dgm:pt>
    <dgm:pt modelId="{0963BA17-0587-B24C-AEF2-6D8A91B163F9}" type="pres">
      <dgm:prSet presAssocID="{104088B1-E572-4342-B264-326183EFD198}" presName="bgRect" presStyleLbl="bgShp" presStyleIdx="7" presStyleCnt="8"/>
      <dgm:spPr/>
    </dgm:pt>
    <dgm:pt modelId="{18C7E979-2351-E340-8326-EDE0EDD94DF0}" type="pres">
      <dgm:prSet presAssocID="{104088B1-E572-4342-B264-326183EFD198}"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Cloud Computing outline"/>
        </a:ext>
      </dgm:extLst>
    </dgm:pt>
    <dgm:pt modelId="{E6F96DCB-F987-D14B-AC6F-32307C4150A8}" type="pres">
      <dgm:prSet presAssocID="{104088B1-E572-4342-B264-326183EFD198}" presName="spaceRect" presStyleCnt="0"/>
      <dgm:spPr/>
    </dgm:pt>
    <dgm:pt modelId="{2260A63D-295D-7847-A820-19CB9401C979}" type="pres">
      <dgm:prSet presAssocID="{104088B1-E572-4342-B264-326183EFD198}" presName="parTx" presStyleLbl="revTx" presStyleIdx="7" presStyleCnt="8">
        <dgm:presLayoutVars>
          <dgm:chMax val="0"/>
          <dgm:chPref val="0"/>
        </dgm:presLayoutVars>
      </dgm:prSet>
      <dgm:spPr/>
    </dgm:pt>
  </dgm:ptLst>
  <dgm:cxnLst>
    <dgm:cxn modelId="{7DA10C04-75DD-472E-9A6E-775B91A07DAA}" type="presOf" srcId="{6063ADAF-B3A3-4141-8FCD-191A600F9BF0}" destId="{A12BA183-3610-4271-AECE-117A5C4A55EC}" srcOrd="0" destOrd="0" presId="urn:microsoft.com/office/officeart/2018/2/layout/IconVerticalSolidList"/>
    <dgm:cxn modelId="{4709DE04-F29A-4911-91DA-C484D243648D}" srcId="{6063ADAF-B3A3-4141-8FCD-191A600F9BF0}" destId="{A85AD108-73BB-4645-A642-DD9E1AC7FCFA}" srcOrd="1" destOrd="0" parTransId="{D9611D66-F82D-422B-AB48-CB284C37B81C}" sibTransId="{7B1746E6-68B1-4336-8377-96296BCC66E5}"/>
    <dgm:cxn modelId="{9A0F6C05-1062-4923-BE8D-871E372ADDC9}" srcId="{6063ADAF-B3A3-4141-8FCD-191A600F9BF0}" destId="{542EA92B-4F3F-4964-93A2-9BA47B2BEC08}" srcOrd="4" destOrd="0" parTransId="{622759F9-AB46-4020-A05B-FDD9AFD080C4}" sibTransId="{A5ECAFD4-E698-4204-898F-8675FD68485D}"/>
    <dgm:cxn modelId="{A9948A20-DB46-B14B-8904-3389860A9517}" type="presOf" srcId="{40EE83BA-AA6B-42F3-8D01-487EC1977D64}" destId="{4B122795-645D-4291-BAA3-DF74DF1B721F}" srcOrd="0" destOrd="0" presId="urn:microsoft.com/office/officeart/2018/2/layout/IconVerticalSolidList"/>
    <dgm:cxn modelId="{C114C626-E7C9-494B-B08C-A901A4EEA67E}" type="presOf" srcId="{4091D457-9341-419E-B87D-CC84EBE54A0E}" destId="{0F333AE8-EAFD-4F97-B821-B99D5AFBC90D}" srcOrd="0" destOrd="0" presId="urn:microsoft.com/office/officeart/2018/2/layout/IconVerticalSolidList"/>
    <dgm:cxn modelId="{1181CD76-5D4E-F745-8FD8-4EC7F3A7D164}" type="presOf" srcId="{104088B1-E572-4342-B264-326183EFD198}" destId="{2260A63D-295D-7847-A820-19CB9401C979}" srcOrd="0" destOrd="0" presId="urn:microsoft.com/office/officeart/2018/2/layout/IconVerticalSolidList"/>
    <dgm:cxn modelId="{99D6D97A-EEF2-524A-846A-BC621CED71E0}" srcId="{6063ADAF-B3A3-4141-8FCD-191A600F9BF0}" destId="{4D7F7CEB-755D-8C4E-B985-2B628DE58C0C}" srcOrd="0" destOrd="0" parTransId="{3A56F6D9-9729-FD42-BC63-AD12BF2219F7}" sibTransId="{03003A19-6872-294A-9A4F-79D820E15E65}"/>
    <dgm:cxn modelId="{907AAA7C-CACB-2448-90EF-124F6FA6B969}" type="presOf" srcId="{7698EC58-45C5-4CBA-9BDD-B2B986C2B39D}" destId="{12BBEDEE-F1BB-47E3-971A-46F302A4474B}" srcOrd="0" destOrd="0" presId="urn:microsoft.com/office/officeart/2018/2/layout/IconVerticalSolidList"/>
    <dgm:cxn modelId="{C4D2577D-5366-664F-AD7F-211F05D17E83}" type="presOf" srcId="{4D7F7CEB-755D-8C4E-B985-2B628DE58C0C}" destId="{D63C37D6-6F80-3B4C-AFB5-74871EE9F6C1}" srcOrd="0" destOrd="0" presId="urn:microsoft.com/office/officeart/2018/2/layout/IconVerticalSolidList"/>
    <dgm:cxn modelId="{FABBFD88-80EF-934D-A8B5-00F781B73CBF}" srcId="{6063ADAF-B3A3-4141-8FCD-191A600F9BF0}" destId="{104088B1-E572-4342-B264-326183EFD198}" srcOrd="7" destOrd="0" parTransId="{9F849FD5-C244-2C4E-916D-3CE4EE23FB7E}" sibTransId="{EA8507D1-E2ED-B749-BB2E-CE3087033C83}"/>
    <dgm:cxn modelId="{C5E94B96-D94E-A541-A4AD-C7C586FF008E}" type="presOf" srcId="{2BF14019-8AAB-4195-BA6A-367D9DB96C54}" destId="{40A55D27-B6ED-4647-8494-CF80B6157E98}" srcOrd="0" destOrd="0" presId="urn:microsoft.com/office/officeart/2018/2/layout/IconVerticalSolidList"/>
    <dgm:cxn modelId="{3C4AEB97-6FD8-4349-A820-C99C8B176F66}" srcId="{6063ADAF-B3A3-4141-8FCD-191A600F9BF0}" destId="{7698EC58-45C5-4CBA-9BDD-B2B986C2B39D}" srcOrd="5" destOrd="0" parTransId="{0BA08D00-8F1C-4F80-BD4D-0C9367774EA2}" sibTransId="{E1CD0941-D7D2-4732-9B98-83EEE51B44F0}"/>
    <dgm:cxn modelId="{743E1CAF-BF39-5841-994F-257F8FA9A413}" type="presOf" srcId="{A85AD108-73BB-4645-A642-DD9E1AC7FCFA}" destId="{3F6598C3-B9E2-4A49-8B68-4E29B75461C8}" srcOrd="0" destOrd="0" presId="urn:microsoft.com/office/officeart/2018/2/layout/IconVerticalSolidList"/>
    <dgm:cxn modelId="{5513F7B6-5B41-F149-99DD-F279F085AAE3}" type="presOf" srcId="{542EA92B-4F3F-4964-93A2-9BA47B2BEC08}" destId="{24DBF0A9-5C9D-4FEC-940C-1B59E465C539}" srcOrd="0" destOrd="0" presId="urn:microsoft.com/office/officeart/2018/2/layout/IconVerticalSolidList"/>
    <dgm:cxn modelId="{827FB1CF-779A-4DB9-8EDB-A97406E04788}" srcId="{6063ADAF-B3A3-4141-8FCD-191A600F9BF0}" destId="{40EE83BA-AA6B-42F3-8D01-487EC1977D64}" srcOrd="6" destOrd="0" parTransId="{56257535-1F13-4851-A5C9-9F20A5F76378}" sibTransId="{6C298369-26F5-4509-AAE9-1300D5021574}"/>
    <dgm:cxn modelId="{2564C4D1-F291-47B6-A6AE-A6565BBCD786}" srcId="{6063ADAF-B3A3-4141-8FCD-191A600F9BF0}" destId="{2BF14019-8AAB-4195-BA6A-367D9DB96C54}" srcOrd="2" destOrd="0" parTransId="{CC4323CC-D658-448C-8278-C70C58529E99}" sibTransId="{83C27B97-000C-4B90-BDF7-E812E7708C45}"/>
    <dgm:cxn modelId="{1A76A0D3-9595-4E27-9E51-01E261CEB8E8}" srcId="{6063ADAF-B3A3-4141-8FCD-191A600F9BF0}" destId="{4091D457-9341-419E-B87D-CC84EBE54A0E}" srcOrd="3" destOrd="0" parTransId="{B7E08576-9F70-4234-83EC-AFB76BEE59C9}" sibTransId="{B1AFEBBD-FA80-44FA-9EA3-F92A9BCA0E13}"/>
    <dgm:cxn modelId="{35816986-1CFB-804E-AC4D-82CF24067CC6}" type="presParOf" srcId="{A12BA183-3610-4271-AECE-117A5C4A55EC}" destId="{E72D296C-DE77-044F-9E57-A1DE956B5A5E}" srcOrd="0" destOrd="0" presId="urn:microsoft.com/office/officeart/2018/2/layout/IconVerticalSolidList"/>
    <dgm:cxn modelId="{28C64A32-B84A-2244-AEC9-A7AC4FB2794B}" type="presParOf" srcId="{E72D296C-DE77-044F-9E57-A1DE956B5A5E}" destId="{89DACBC7-8F00-1043-B2BF-986FAD641004}" srcOrd="0" destOrd="0" presId="urn:microsoft.com/office/officeart/2018/2/layout/IconVerticalSolidList"/>
    <dgm:cxn modelId="{668C8144-4465-1144-B796-1132C6D47BE1}" type="presParOf" srcId="{E72D296C-DE77-044F-9E57-A1DE956B5A5E}" destId="{6F626C1B-E1E7-0149-9002-996E2F561990}" srcOrd="1" destOrd="0" presId="urn:microsoft.com/office/officeart/2018/2/layout/IconVerticalSolidList"/>
    <dgm:cxn modelId="{BB876AF7-0EA3-C143-9572-DD6CE817F582}" type="presParOf" srcId="{E72D296C-DE77-044F-9E57-A1DE956B5A5E}" destId="{BD3BF778-A4F2-1C41-BD5D-329BB8514511}" srcOrd="2" destOrd="0" presId="urn:microsoft.com/office/officeart/2018/2/layout/IconVerticalSolidList"/>
    <dgm:cxn modelId="{A15FE691-A428-0949-8D5A-5EE51E96575D}" type="presParOf" srcId="{E72D296C-DE77-044F-9E57-A1DE956B5A5E}" destId="{D63C37D6-6F80-3B4C-AFB5-74871EE9F6C1}" srcOrd="3" destOrd="0" presId="urn:microsoft.com/office/officeart/2018/2/layout/IconVerticalSolidList"/>
    <dgm:cxn modelId="{47B0A66B-2B6D-6F41-A6FB-1290D7AB5F9A}" type="presParOf" srcId="{A12BA183-3610-4271-AECE-117A5C4A55EC}" destId="{F306783C-07EB-5A48-993B-FF2DDEBF579C}" srcOrd="1" destOrd="0" presId="urn:microsoft.com/office/officeart/2018/2/layout/IconVerticalSolidList"/>
    <dgm:cxn modelId="{20E8936A-44C3-A14E-9631-BA238EFDB237}" type="presParOf" srcId="{A12BA183-3610-4271-AECE-117A5C4A55EC}" destId="{92D58187-2B30-4526-A109-F918FB6595E8}" srcOrd="2" destOrd="0" presId="urn:microsoft.com/office/officeart/2018/2/layout/IconVerticalSolidList"/>
    <dgm:cxn modelId="{3177F508-39BB-044F-BB11-9B00C91B2E59}" type="presParOf" srcId="{92D58187-2B30-4526-A109-F918FB6595E8}" destId="{30D7E8A9-81D4-4E36-84D6-24B695625444}" srcOrd="0" destOrd="0" presId="urn:microsoft.com/office/officeart/2018/2/layout/IconVerticalSolidList"/>
    <dgm:cxn modelId="{D0A253EE-B2B4-4C4B-B4CE-9777AC9C7DBB}" type="presParOf" srcId="{92D58187-2B30-4526-A109-F918FB6595E8}" destId="{8A380DEB-C485-41CC-9F3E-7F0D0BD7EA0D}" srcOrd="1" destOrd="0" presId="urn:microsoft.com/office/officeart/2018/2/layout/IconVerticalSolidList"/>
    <dgm:cxn modelId="{79A0EF6D-3AD2-E842-A85C-326CA44B4B8D}" type="presParOf" srcId="{92D58187-2B30-4526-A109-F918FB6595E8}" destId="{343D6ECB-BDFB-4D7D-8867-DCE1CF9754A4}" srcOrd="2" destOrd="0" presId="urn:microsoft.com/office/officeart/2018/2/layout/IconVerticalSolidList"/>
    <dgm:cxn modelId="{16AEB41F-8757-674A-82ED-C44098F24BAB}" type="presParOf" srcId="{92D58187-2B30-4526-A109-F918FB6595E8}" destId="{3F6598C3-B9E2-4A49-8B68-4E29B75461C8}" srcOrd="3" destOrd="0" presId="urn:microsoft.com/office/officeart/2018/2/layout/IconVerticalSolidList"/>
    <dgm:cxn modelId="{732095E5-5DBE-F041-A6F2-42F444DC68C0}" type="presParOf" srcId="{A12BA183-3610-4271-AECE-117A5C4A55EC}" destId="{55F07704-3979-447E-8042-93029EC214E6}" srcOrd="3" destOrd="0" presId="urn:microsoft.com/office/officeart/2018/2/layout/IconVerticalSolidList"/>
    <dgm:cxn modelId="{E4D2BA9C-81DF-974D-B404-85BF78DE8CC6}" type="presParOf" srcId="{A12BA183-3610-4271-AECE-117A5C4A55EC}" destId="{890E9C24-C81A-4EFD-8D97-C7795E78A920}" srcOrd="4" destOrd="0" presId="urn:microsoft.com/office/officeart/2018/2/layout/IconVerticalSolidList"/>
    <dgm:cxn modelId="{77C4ED7F-BB1F-C045-B6B3-65F72803545A}" type="presParOf" srcId="{890E9C24-C81A-4EFD-8D97-C7795E78A920}" destId="{CBE3FDF2-E46D-4B12-AC23-E539E68EDA1D}" srcOrd="0" destOrd="0" presId="urn:microsoft.com/office/officeart/2018/2/layout/IconVerticalSolidList"/>
    <dgm:cxn modelId="{21F490B9-7F3D-604F-B8D2-0A87ED2C185B}" type="presParOf" srcId="{890E9C24-C81A-4EFD-8D97-C7795E78A920}" destId="{E782B473-97EC-4AFF-94E9-74751DB97C15}" srcOrd="1" destOrd="0" presId="urn:microsoft.com/office/officeart/2018/2/layout/IconVerticalSolidList"/>
    <dgm:cxn modelId="{D128BC79-C0E2-3848-97E0-9318A426F15A}" type="presParOf" srcId="{890E9C24-C81A-4EFD-8D97-C7795E78A920}" destId="{11140083-A5DB-479F-9167-120149777F19}" srcOrd="2" destOrd="0" presId="urn:microsoft.com/office/officeart/2018/2/layout/IconVerticalSolidList"/>
    <dgm:cxn modelId="{29AFAAD1-0E72-E34A-86F2-4AD86FC6BAF4}" type="presParOf" srcId="{890E9C24-C81A-4EFD-8D97-C7795E78A920}" destId="{40A55D27-B6ED-4647-8494-CF80B6157E98}" srcOrd="3" destOrd="0" presId="urn:microsoft.com/office/officeart/2018/2/layout/IconVerticalSolidList"/>
    <dgm:cxn modelId="{77BFD0AF-A37B-4342-8A2A-AA9B4751C914}" type="presParOf" srcId="{A12BA183-3610-4271-AECE-117A5C4A55EC}" destId="{9BE6D620-8BF9-4C4A-814D-A5738AE2DB21}" srcOrd="5" destOrd="0" presId="urn:microsoft.com/office/officeart/2018/2/layout/IconVerticalSolidList"/>
    <dgm:cxn modelId="{92D7DCC4-CD9A-B048-88F1-79F3CD7A9B06}" type="presParOf" srcId="{A12BA183-3610-4271-AECE-117A5C4A55EC}" destId="{4BADEBB0-789E-4A34-9DC7-2441F73B1DC1}" srcOrd="6" destOrd="0" presId="urn:microsoft.com/office/officeart/2018/2/layout/IconVerticalSolidList"/>
    <dgm:cxn modelId="{D8CCA344-7FAF-6E45-9BF4-E15102281EE7}" type="presParOf" srcId="{4BADEBB0-789E-4A34-9DC7-2441F73B1DC1}" destId="{735C0EE0-EFB2-4215-9EC0-2DA821C66F8F}" srcOrd="0" destOrd="0" presId="urn:microsoft.com/office/officeart/2018/2/layout/IconVerticalSolidList"/>
    <dgm:cxn modelId="{260D9F4C-3C0F-0E42-983D-18A84E10ABF1}" type="presParOf" srcId="{4BADEBB0-789E-4A34-9DC7-2441F73B1DC1}" destId="{A9AB2FA2-E11C-454C-8B90-9FF6EEFAAC19}" srcOrd="1" destOrd="0" presId="urn:microsoft.com/office/officeart/2018/2/layout/IconVerticalSolidList"/>
    <dgm:cxn modelId="{BA80A3FA-3946-E34C-9265-7A2688812A11}" type="presParOf" srcId="{4BADEBB0-789E-4A34-9DC7-2441F73B1DC1}" destId="{C1E43A7E-915D-448B-BABD-8137BA710D11}" srcOrd="2" destOrd="0" presId="urn:microsoft.com/office/officeart/2018/2/layout/IconVerticalSolidList"/>
    <dgm:cxn modelId="{D0BEBE54-E9F5-1C40-B35E-20E8CE6F7C2B}" type="presParOf" srcId="{4BADEBB0-789E-4A34-9DC7-2441F73B1DC1}" destId="{0F333AE8-EAFD-4F97-B821-B99D5AFBC90D}" srcOrd="3" destOrd="0" presId="urn:microsoft.com/office/officeart/2018/2/layout/IconVerticalSolidList"/>
    <dgm:cxn modelId="{176B604A-D3DC-9C48-9D99-A097DD0D97B4}" type="presParOf" srcId="{A12BA183-3610-4271-AECE-117A5C4A55EC}" destId="{982790A0-D557-4AB5-8B0A-ADBC115DFC2D}" srcOrd="7" destOrd="0" presId="urn:microsoft.com/office/officeart/2018/2/layout/IconVerticalSolidList"/>
    <dgm:cxn modelId="{38B1F614-DD64-AC44-BAEE-EA13891A62FA}" type="presParOf" srcId="{A12BA183-3610-4271-AECE-117A5C4A55EC}" destId="{74BDB311-882B-4515-9B7C-76C82F9D4FB9}" srcOrd="8" destOrd="0" presId="urn:microsoft.com/office/officeart/2018/2/layout/IconVerticalSolidList"/>
    <dgm:cxn modelId="{F5D0D5B4-A096-F646-BF3A-B013802FE1F4}" type="presParOf" srcId="{74BDB311-882B-4515-9B7C-76C82F9D4FB9}" destId="{EAA73C8A-2538-4B0C-A430-5761F9E2C026}" srcOrd="0" destOrd="0" presId="urn:microsoft.com/office/officeart/2018/2/layout/IconVerticalSolidList"/>
    <dgm:cxn modelId="{EB91C78C-AF6A-BF47-A858-31428A5260CD}" type="presParOf" srcId="{74BDB311-882B-4515-9B7C-76C82F9D4FB9}" destId="{38DE52F8-7923-430D-95B0-9562F5AD0441}" srcOrd="1" destOrd="0" presId="urn:microsoft.com/office/officeart/2018/2/layout/IconVerticalSolidList"/>
    <dgm:cxn modelId="{C7F51227-298E-274E-9B3B-AE73C4282AE3}" type="presParOf" srcId="{74BDB311-882B-4515-9B7C-76C82F9D4FB9}" destId="{A724F514-7D81-4BAA-8B26-9A4AA3418716}" srcOrd="2" destOrd="0" presId="urn:microsoft.com/office/officeart/2018/2/layout/IconVerticalSolidList"/>
    <dgm:cxn modelId="{BA9AE26E-5ACB-9346-B40C-4FB08C78E930}" type="presParOf" srcId="{74BDB311-882B-4515-9B7C-76C82F9D4FB9}" destId="{24DBF0A9-5C9D-4FEC-940C-1B59E465C539}" srcOrd="3" destOrd="0" presId="urn:microsoft.com/office/officeart/2018/2/layout/IconVerticalSolidList"/>
    <dgm:cxn modelId="{88DEB656-A052-2140-BC18-08227A73F04D}" type="presParOf" srcId="{A12BA183-3610-4271-AECE-117A5C4A55EC}" destId="{839A0118-0842-4AF6-B7CF-A3976BCB225E}" srcOrd="9" destOrd="0" presId="urn:microsoft.com/office/officeart/2018/2/layout/IconVerticalSolidList"/>
    <dgm:cxn modelId="{1F980BBA-8ABD-C74A-BA86-6249D5D24DF5}" type="presParOf" srcId="{A12BA183-3610-4271-AECE-117A5C4A55EC}" destId="{92CD7C52-A4A2-4029-92E1-7EFC28CFB3E7}" srcOrd="10" destOrd="0" presId="urn:microsoft.com/office/officeart/2018/2/layout/IconVerticalSolidList"/>
    <dgm:cxn modelId="{5036CABC-FA44-E840-82F7-308F226FF37F}" type="presParOf" srcId="{92CD7C52-A4A2-4029-92E1-7EFC28CFB3E7}" destId="{DDEDB685-2421-45FE-8D07-345E77EAEC8B}" srcOrd="0" destOrd="0" presId="urn:microsoft.com/office/officeart/2018/2/layout/IconVerticalSolidList"/>
    <dgm:cxn modelId="{6BDF77C6-3E88-C945-892A-BF61E80D5386}" type="presParOf" srcId="{92CD7C52-A4A2-4029-92E1-7EFC28CFB3E7}" destId="{A2B54DC0-35CD-4B4C-942D-6008C395395D}" srcOrd="1" destOrd="0" presId="urn:microsoft.com/office/officeart/2018/2/layout/IconVerticalSolidList"/>
    <dgm:cxn modelId="{4624CD39-F66B-2D4C-ACE6-3EF8E21204B2}" type="presParOf" srcId="{92CD7C52-A4A2-4029-92E1-7EFC28CFB3E7}" destId="{1AA888B9-8E6D-4D11-AC5E-FBE173D50566}" srcOrd="2" destOrd="0" presId="urn:microsoft.com/office/officeart/2018/2/layout/IconVerticalSolidList"/>
    <dgm:cxn modelId="{5B1169E0-6985-3740-B5DE-E37364AF6F55}" type="presParOf" srcId="{92CD7C52-A4A2-4029-92E1-7EFC28CFB3E7}" destId="{12BBEDEE-F1BB-47E3-971A-46F302A4474B}" srcOrd="3" destOrd="0" presId="urn:microsoft.com/office/officeart/2018/2/layout/IconVerticalSolidList"/>
    <dgm:cxn modelId="{9CEAC68A-B870-5D45-9DEE-58A64E14AF29}" type="presParOf" srcId="{A12BA183-3610-4271-AECE-117A5C4A55EC}" destId="{6A3EE2FB-FCE7-4997-9D1D-CE9D67074D4D}" srcOrd="11" destOrd="0" presId="urn:microsoft.com/office/officeart/2018/2/layout/IconVerticalSolidList"/>
    <dgm:cxn modelId="{657E7962-F3E9-1649-B364-40AD4D3E3309}" type="presParOf" srcId="{A12BA183-3610-4271-AECE-117A5C4A55EC}" destId="{14C82F00-2531-4D60-BB8A-74B48DFA205D}" srcOrd="12" destOrd="0" presId="urn:microsoft.com/office/officeart/2018/2/layout/IconVerticalSolidList"/>
    <dgm:cxn modelId="{4023D32E-418F-0040-A97C-5E3E84825FDE}" type="presParOf" srcId="{14C82F00-2531-4D60-BB8A-74B48DFA205D}" destId="{D1F28236-3895-4537-8227-E235B7E2D5C2}" srcOrd="0" destOrd="0" presId="urn:microsoft.com/office/officeart/2018/2/layout/IconVerticalSolidList"/>
    <dgm:cxn modelId="{688373B5-3D16-9943-9B3E-07CF9CD62C0C}" type="presParOf" srcId="{14C82F00-2531-4D60-BB8A-74B48DFA205D}" destId="{2EF30C7D-7BEE-4622-9C7F-9DE17AF2EA2E}" srcOrd="1" destOrd="0" presId="urn:microsoft.com/office/officeart/2018/2/layout/IconVerticalSolidList"/>
    <dgm:cxn modelId="{92D38BBA-236B-7C48-9D24-40082E206370}" type="presParOf" srcId="{14C82F00-2531-4D60-BB8A-74B48DFA205D}" destId="{DA4DD43B-4283-49F7-B9E3-485CB91F06BB}" srcOrd="2" destOrd="0" presId="urn:microsoft.com/office/officeart/2018/2/layout/IconVerticalSolidList"/>
    <dgm:cxn modelId="{7EB8087A-EC8A-0D4A-9AE3-CAE37087E257}" type="presParOf" srcId="{14C82F00-2531-4D60-BB8A-74B48DFA205D}" destId="{4B122795-645D-4291-BAA3-DF74DF1B721F}" srcOrd="3" destOrd="0" presId="urn:microsoft.com/office/officeart/2018/2/layout/IconVerticalSolidList"/>
    <dgm:cxn modelId="{0A2C274E-148C-6043-BB17-74F607706CD3}" type="presParOf" srcId="{A12BA183-3610-4271-AECE-117A5C4A55EC}" destId="{B9DE3630-AB31-EC45-9FE5-A58FC0C45CC3}" srcOrd="13" destOrd="0" presId="urn:microsoft.com/office/officeart/2018/2/layout/IconVerticalSolidList"/>
    <dgm:cxn modelId="{175EC28C-3365-DE4B-B018-F43F04265E83}" type="presParOf" srcId="{A12BA183-3610-4271-AECE-117A5C4A55EC}" destId="{A58ED366-ADFD-8049-B8E4-B2B59E626FC0}" srcOrd="14" destOrd="0" presId="urn:microsoft.com/office/officeart/2018/2/layout/IconVerticalSolidList"/>
    <dgm:cxn modelId="{6F6000D4-F39F-C142-8D78-5A01C72E4E1F}" type="presParOf" srcId="{A58ED366-ADFD-8049-B8E4-B2B59E626FC0}" destId="{0963BA17-0587-B24C-AEF2-6D8A91B163F9}" srcOrd="0" destOrd="0" presId="urn:microsoft.com/office/officeart/2018/2/layout/IconVerticalSolidList"/>
    <dgm:cxn modelId="{9F31050B-D3D4-3A41-ADB9-9EAA9815F7FB}" type="presParOf" srcId="{A58ED366-ADFD-8049-B8E4-B2B59E626FC0}" destId="{18C7E979-2351-E340-8326-EDE0EDD94DF0}" srcOrd="1" destOrd="0" presId="urn:microsoft.com/office/officeart/2018/2/layout/IconVerticalSolidList"/>
    <dgm:cxn modelId="{D62E9DCD-EE1D-2F43-9C00-2ACEBBDE062B}" type="presParOf" srcId="{A58ED366-ADFD-8049-B8E4-B2B59E626FC0}" destId="{E6F96DCB-F987-D14B-AC6F-32307C4150A8}" srcOrd="2" destOrd="0" presId="urn:microsoft.com/office/officeart/2018/2/layout/IconVerticalSolidList"/>
    <dgm:cxn modelId="{1B1ED4F9-938E-8B4B-AC2C-782A8DC5B34D}" type="presParOf" srcId="{A58ED366-ADFD-8049-B8E4-B2B59E626FC0}" destId="{2260A63D-295D-7847-A820-19CB9401C97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A23196-DD6B-4164-8D90-4FAF6AD7B33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5A8F7403-EA44-481C-A144-1E091AA62907}">
      <dgm:prSet/>
      <dgm:spPr/>
      <dgm:t>
        <a:bodyPr/>
        <a:lstStyle/>
        <a:p>
          <a:pPr>
            <a:defRPr cap="all"/>
          </a:pPr>
          <a:r>
            <a:rPr lang="en-US" dirty="0"/>
            <a:t>Biowulf is the High Performance Cluster (HPC) at NIH. </a:t>
          </a:r>
        </a:p>
      </dgm:t>
    </dgm:pt>
    <dgm:pt modelId="{2CF15EFF-6492-4D1C-AD06-864BBFFF3DD6}" type="parTrans" cxnId="{40BEB21E-1517-478F-BCBE-B5988794E977}">
      <dgm:prSet/>
      <dgm:spPr/>
      <dgm:t>
        <a:bodyPr/>
        <a:lstStyle/>
        <a:p>
          <a:endParaRPr lang="en-US"/>
        </a:p>
      </dgm:t>
    </dgm:pt>
    <dgm:pt modelId="{AB6C1651-2C65-4572-9B7A-9CEA9CA70EF7}" type="sibTrans" cxnId="{40BEB21E-1517-478F-BCBE-B5988794E977}">
      <dgm:prSet/>
      <dgm:spPr/>
      <dgm:t>
        <a:bodyPr/>
        <a:lstStyle/>
        <a:p>
          <a:endParaRPr lang="en-US"/>
        </a:p>
      </dgm:t>
    </dgm:pt>
    <dgm:pt modelId="{73CA27F7-6D82-4850-B23E-7A27BF6618E6}">
      <dgm:prSet/>
      <dgm:spPr/>
      <dgm:t>
        <a:bodyPr/>
        <a:lstStyle/>
        <a:p>
          <a:pPr>
            <a:defRPr cap="all"/>
          </a:pPr>
          <a:r>
            <a:rPr lang="en-US"/>
            <a:t>It can hold a lot more data than your personal computer.</a:t>
          </a:r>
        </a:p>
      </dgm:t>
    </dgm:pt>
    <dgm:pt modelId="{CA9F3742-DFE8-4159-9D39-69CD7EA5EE30}" type="parTrans" cxnId="{1B3AC53B-D9B3-446E-939F-E3B652D928D2}">
      <dgm:prSet/>
      <dgm:spPr/>
      <dgm:t>
        <a:bodyPr/>
        <a:lstStyle/>
        <a:p>
          <a:endParaRPr lang="en-US"/>
        </a:p>
      </dgm:t>
    </dgm:pt>
    <dgm:pt modelId="{33E9F816-81EE-46D9-A631-374B7600E460}" type="sibTrans" cxnId="{1B3AC53B-D9B3-446E-939F-E3B652D928D2}">
      <dgm:prSet/>
      <dgm:spPr/>
      <dgm:t>
        <a:bodyPr/>
        <a:lstStyle/>
        <a:p>
          <a:endParaRPr lang="en-US"/>
        </a:p>
      </dgm:t>
    </dgm:pt>
    <dgm:pt modelId="{669396E9-E046-4C55-A21E-BF9EBE8481DB}">
      <dgm:prSet/>
      <dgm:spPr/>
      <dgm:t>
        <a:bodyPr/>
        <a:lstStyle/>
        <a:p>
          <a:pPr>
            <a:defRPr cap="all"/>
          </a:pPr>
          <a:r>
            <a:rPr lang="en-US"/>
            <a:t>It has much more compute resources than your personal computer.</a:t>
          </a:r>
        </a:p>
      </dgm:t>
    </dgm:pt>
    <dgm:pt modelId="{4F300810-60DC-49D1-B26D-1D95F8952AB6}" type="parTrans" cxnId="{DB0C18BD-E95A-46BC-9A9E-052903F143D3}">
      <dgm:prSet/>
      <dgm:spPr/>
      <dgm:t>
        <a:bodyPr/>
        <a:lstStyle/>
        <a:p>
          <a:endParaRPr lang="en-US"/>
        </a:p>
      </dgm:t>
    </dgm:pt>
    <dgm:pt modelId="{07C240BF-068A-4115-804A-CCA12181042B}" type="sibTrans" cxnId="{DB0C18BD-E95A-46BC-9A9E-052903F143D3}">
      <dgm:prSet/>
      <dgm:spPr/>
      <dgm:t>
        <a:bodyPr/>
        <a:lstStyle/>
        <a:p>
          <a:endParaRPr lang="en-US"/>
        </a:p>
      </dgm:t>
    </dgm:pt>
    <dgm:pt modelId="{17323259-3CA2-4E9C-9758-057BA37247D2}">
      <dgm:prSet/>
      <dgm:spPr/>
      <dgm:t>
        <a:bodyPr/>
        <a:lstStyle/>
        <a:p>
          <a:pPr>
            <a:defRPr cap="all"/>
          </a:pPr>
          <a:r>
            <a:rPr lang="en-US"/>
            <a:t>It can help you analyze “Big Data”.</a:t>
          </a:r>
        </a:p>
      </dgm:t>
    </dgm:pt>
    <dgm:pt modelId="{1FBF13E2-5393-47FF-AA3E-41AE003B5F4F}" type="parTrans" cxnId="{8B1EC775-2021-4C2A-BAD3-DA0F391600E8}">
      <dgm:prSet/>
      <dgm:spPr/>
      <dgm:t>
        <a:bodyPr/>
        <a:lstStyle/>
        <a:p>
          <a:endParaRPr lang="en-US"/>
        </a:p>
      </dgm:t>
    </dgm:pt>
    <dgm:pt modelId="{5EC7248A-87D2-4D0F-BF27-4B1B17378BB4}" type="sibTrans" cxnId="{8B1EC775-2021-4C2A-BAD3-DA0F391600E8}">
      <dgm:prSet/>
      <dgm:spPr/>
      <dgm:t>
        <a:bodyPr/>
        <a:lstStyle/>
        <a:p>
          <a:endParaRPr lang="en-US"/>
        </a:p>
      </dgm:t>
    </dgm:pt>
    <dgm:pt modelId="{7DA8E338-FA5B-4BCF-A8F2-C711914017C4}">
      <dgm:prSet/>
      <dgm:spPr/>
      <dgm:t>
        <a:bodyPr/>
        <a:lstStyle/>
        <a:p>
          <a:pPr>
            <a:defRPr cap="all"/>
          </a:pPr>
          <a:r>
            <a:rPr lang="en-US" dirty="0"/>
            <a:t>It is available to all NIH researchers</a:t>
          </a:r>
        </a:p>
      </dgm:t>
    </dgm:pt>
    <dgm:pt modelId="{40FD7EC6-07CC-4AFD-A80D-58616857DD2F}" type="parTrans" cxnId="{0A00FD72-9147-4A45-BA60-2A01F8520150}">
      <dgm:prSet/>
      <dgm:spPr/>
      <dgm:t>
        <a:bodyPr/>
        <a:lstStyle/>
        <a:p>
          <a:endParaRPr lang="en-US"/>
        </a:p>
      </dgm:t>
    </dgm:pt>
    <dgm:pt modelId="{C6CBC84B-2906-45EF-BA8D-49DB0EA80795}" type="sibTrans" cxnId="{0A00FD72-9147-4A45-BA60-2A01F8520150}">
      <dgm:prSet/>
      <dgm:spPr/>
      <dgm:t>
        <a:bodyPr/>
        <a:lstStyle/>
        <a:p>
          <a:endParaRPr lang="en-US"/>
        </a:p>
      </dgm:t>
    </dgm:pt>
    <dgm:pt modelId="{DCF23487-E313-4A2F-A434-7005CD620CA1}" type="pres">
      <dgm:prSet presAssocID="{8EA23196-DD6B-4164-8D90-4FAF6AD7B33D}" presName="root" presStyleCnt="0">
        <dgm:presLayoutVars>
          <dgm:dir/>
          <dgm:resizeHandles val="exact"/>
        </dgm:presLayoutVars>
      </dgm:prSet>
      <dgm:spPr/>
    </dgm:pt>
    <dgm:pt modelId="{79CF81CE-BDDC-4DB0-8E1A-E46CFD376469}" type="pres">
      <dgm:prSet presAssocID="{5A8F7403-EA44-481C-A144-1E091AA62907}" presName="compNode" presStyleCnt="0"/>
      <dgm:spPr/>
    </dgm:pt>
    <dgm:pt modelId="{CD469E2E-8240-485E-872E-F3299955B313}" type="pres">
      <dgm:prSet presAssocID="{5A8F7403-EA44-481C-A144-1E091AA62907}" presName="iconBgRect" presStyleLbl="bgShp" presStyleIdx="0" presStyleCnt="5"/>
      <dgm:spPr/>
    </dgm:pt>
    <dgm:pt modelId="{E23009AF-AC4D-4FA7-B291-29389BAE9287}" type="pres">
      <dgm:prSet presAssocID="{5A8F7403-EA44-481C-A144-1E091AA6290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2E9254A2-89B6-4BF4-B548-67EFA6C0B5B2}" type="pres">
      <dgm:prSet presAssocID="{5A8F7403-EA44-481C-A144-1E091AA62907}" presName="spaceRect" presStyleCnt="0"/>
      <dgm:spPr/>
    </dgm:pt>
    <dgm:pt modelId="{1B5C5C26-2E3B-4260-9441-DF67461D9EFF}" type="pres">
      <dgm:prSet presAssocID="{5A8F7403-EA44-481C-A144-1E091AA62907}" presName="textRect" presStyleLbl="revTx" presStyleIdx="0" presStyleCnt="5">
        <dgm:presLayoutVars>
          <dgm:chMax val="1"/>
          <dgm:chPref val="1"/>
        </dgm:presLayoutVars>
      </dgm:prSet>
      <dgm:spPr/>
    </dgm:pt>
    <dgm:pt modelId="{B74885C4-08E0-46E7-BBAE-BA33E93300E6}" type="pres">
      <dgm:prSet presAssocID="{AB6C1651-2C65-4572-9B7A-9CEA9CA70EF7}" presName="sibTrans" presStyleCnt="0"/>
      <dgm:spPr/>
    </dgm:pt>
    <dgm:pt modelId="{3EBC6B5E-BFDD-4B95-B4D4-9667E496CC58}" type="pres">
      <dgm:prSet presAssocID="{73CA27F7-6D82-4850-B23E-7A27BF6618E6}" presName="compNode" presStyleCnt="0"/>
      <dgm:spPr/>
    </dgm:pt>
    <dgm:pt modelId="{CDD28F14-9DB6-4B67-9C61-9A4F0F6C49AA}" type="pres">
      <dgm:prSet presAssocID="{73CA27F7-6D82-4850-B23E-7A27BF6618E6}" presName="iconBgRect" presStyleLbl="bgShp" presStyleIdx="1" presStyleCnt="5"/>
      <dgm:spPr/>
    </dgm:pt>
    <dgm:pt modelId="{BA75E566-343A-47E0-80ED-359AA4CFFFB6}" type="pres">
      <dgm:prSet presAssocID="{73CA27F7-6D82-4850-B23E-7A27BF6618E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grammer"/>
        </a:ext>
      </dgm:extLst>
    </dgm:pt>
    <dgm:pt modelId="{038E9028-9A42-4921-9944-54F126D2776E}" type="pres">
      <dgm:prSet presAssocID="{73CA27F7-6D82-4850-B23E-7A27BF6618E6}" presName="spaceRect" presStyleCnt="0"/>
      <dgm:spPr/>
    </dgm:pt>
    <dgm:pt modelId="{8BF7A852-EB2F-406B-ABA6-BC419DCB51A1}" type="pres">
      <dgm:prSet presAssocID="{73CA27F7-6D82-4850-B23E-7A27BF6618E6}" presName="textRect" presStyleLbl="revTx" presStyleIdx="1" presStyleCnt="5">
        <dgm:presLayoutVars>
          <dgm:chMax val="1"/>
          <dgm:chPref val="1"/>
        </dgm:presLayoutVars>
      </dgm:prSet>
      <dgm:spPr/>
    </dgm:pt>
    <dgm:pt modelId="{5FEC31A9-7618-4B3C-86B6-28367B4983BF}" type="pres">
      <dgm:prSet presAssocID="{33E9F816-81EE-46D9-A631-374B7600E460}" presName="sibTrans" presStyleCnt="0"/>
      <dgm:spPr/>
    </dgm:pt>
    <dgm:pt modelId="{3272AA33-FD41-4180-BD98-8EA74E8D9B37}" type="pres">
      <dgm:prSet presAssocID="{669396E9-E046-4C55-A21E-BF9EBE8481DB}" presName="compNode" presStyleCnt="0"/>
      <dgm:spPr/>
    </dgm:pt>
    <dgm:pt modelId="{2B76744F-F9D7-4299-894A-4A5A5873881F}" type="pres">
      <dgm:prSet presAssocID="{669396E9-E046-4C55-A21E-BF9EBE8481DB}" presName="iconBgRect" presStyleLbl="bgShp" presStyleIdx="2" presStyleCnt="5"/>
      <dgm:spPr/>
    </dgm:pt>
    <dgm:pt modelId="{ABAF773F-51EF-4ADE-892D-B7D3ED3A8F92}" type="pres">
      <dgm:prSet presAssocID="{669396E9-E046-4C55-A21E-BF9EBE8481D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8C23026A-14E7-40D7-B031-3E647D9F6AF8}" type="pres">
      <dgm:prSet presAssocID="{669396E9-E046-4C55-A21E-BF9EBE8481DB}" presName="spaceRect" presStyleCnt="0"/>
      <dgm:spPr/>
    </dgm:pt>
    <dgm:pt modelId="{00DBE9D9-F707-47B4-A169-B563BA0BB9DC}" type="pres">
      <dgm:prSet presAssocID="{669396E9-E046-4C55-A21E-BF9EBE8481DB}" presName="textRect" presStyleLbl="revTx" presStyleIdx="2" presStyleCnt="5">
        <dgm:presLayoutVars>
          <dgm:chMax val="1"/>
          <dgm:chPref val="1"/>
        </dgm:presLayoutVars>
      </dgm:prSet>
      <dgm:spPr/>
    </dgm:pt>
    <dgm:pt modelId="{E3EFAAF3-9C88-480D-83D8-86BFD1D407FC}" type="pres">
      <dgm:prSet presAssocID="{07C240BF-068A-4115-804A-CCA12181042B}" presName="sibTrans" presStyleCnt="0"/>
      <dgm:spPr/>
    </dgm:pt>
    <dgm:pt modelId="{ED5F3B98-1177-45E3-AD71-45601972CCF1}" type="pres">
      <dgm:prSet presAssocID="{17323259-3CA2-4E9C-9758-057BA37247D2}" presName="compNode" presStyleCnt="0"/>
      <dgm:spPr/>
    </dgm:pt>
    <dgm:pt modelId="{08E113E6-BCE3-4BBA-A91C-C6B445A4DF59}" type="pres">
      <dgm:prSet presAssocID="{17323259-3CA2-4E9C-9758-057BA37247D2}" presName="iconBgRect" presStyleLbl="bgShp" presStyleIdx="3" presStyleCnt="5"/>
      <dgm:spPr/>
    </dgm:pt>
    <dgm:pt modelId="{2831787B-322F-4056-9B1C-F4F766386702}" type="pres">
      <dgm:prSet presAssocID="{17323259-3CA2-4E9C-9758-057BA37247D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atistics"/>
        </a:ext>
      </dgm:extLst>
    </dgm:pt>
    <dgm:pt modelId="{4BAC2F34-7C46-45AB-9262-3086E5403B63}" type="pres">
      <dgm:prSet presAssocID="{17323259-3CA2-4E9C-9758-057BA37247D2}" presName="spaceRect" presStyleCnt="0"/>
      <dgm:spPr/>
    </dgm:pt>
    <dgm:pt modelId="{68C6F0C3-D92E-48D0-ACC5-AF11458931C1}" type="pres">
      <dgm:prSet presAssocID="{17323259-3CA2-4E9C-9758-057BA37247D2}" presName="textRect" presStyleLbl="revTx" presStyleIdx="3" presStyleCnt="5">
        <dgm:presLayoutVars>
          <dgm:chMax val="1"/>
          <dgm:chPref val="1"/>
        </dgm:presLayoutVars>
      </dgm:prSet>
      <dgm:spPr/>
    </dgm:pt>
    <dgm:pt modelId="{F5E5C714-165D-4085-A2F6-04F07DDFDD6C}" type="pres">
      <dgm:prSet presAssocID="{5EC7248A-87D2-4D0F-BF27-4B1B17378BB4}" presName="sibTrans" presStyleCnt="0"/>
      <dgm:spPr/>
    </dgm:pt>
    <dgm:pt modelId="{CBB4DF2E-AAFA-4056-A82E-1731F5DDA977}" type="pres">
      <dgm:prSet presAssocID="{7DA8E338-FA5B-4BCF-A8F2-C711914017C4}" presName="compNode" presStyleCnt="0"/>
      <dgm:spPr/>
    </dgm:pt>
    <dgm:pt modelId="{8C19B21A-96BE-4B9C-9973-C23BA3A2757D}" type="pres">
      <dgm:prSet presAssocID="{7DA8E338-FA5B-4BCF-A8F2-C711914017C4}" presName="iconBgRect" presStyleLbl="bgShp" presStyleIdx="4" presStyleCnt="5"/>
      <dgm:spPr/>
    </dgm:pt>
    <dgm:pt modelId="{284B72FB-B9E9-4D77-8F81-21CD551D57F4}" type="pres">
      <dgm:prSet presAssocID="{7DA8E338-FA5B-4BCF-A8F2-C711914017C4}"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Users outline"/>
        </a:ext>
      </dgm:extLst>
    </dgm:pt>
    <dgm:pt modelId="{8167FDE4-5A46-43E6-B745-A97D69A52722}" type="pres">
      <dgm:prSet presAssocID="{7DA8E338-FA5B-4BCF-A8F2-C711914017C4}" presName="spaceRect" presStyleCnt="0"/>
      <dgm:spPr/>
    </dgm:pt>
    <dgm:pt modelId="{733B316B-CE34-411C-903A-86BF269F1D40}" type="pres">
      <dgm:prSet presAssocID="{7DA8E338-FA5B-4BCF-A8F2-C711914017C4}" presName="textRect" presStyleLbl="revTx" presStyleIdx="4" presStyleCnt="5">
        <dgm:presLayoutVars>
          <dgm:chMax val="1"/>
          <dgm:chPref val="1"/>
        </dgm:presLayoutVars>
      </dgm:prSet>
      <dgm:spPr/>
    </dgm:pt>
  </dgm:ptLst>
  <dgm:cxnLst>
    <dgm:cxn modelId="{BE5F9209-8F5B-4CF9-A7DD-720D9712EE76}" type="presOf" srcId="{73CA27F7-6D82-4850-B23E-7A27BF6618E6}" destId="{8BF7A852-EB2F-406B-ABA6-BC419DCB51A1}" srcOrd="0" destOrd="0" presId="urn:microsoft.com/office/officeart/2018/5/layout/IconCircleLabelList"/>
    <dgm:cxn modelId="{40BEB21E-1517-478F-BCBE-B5988794E977}" srcId="{8EA23196-DD6B-4164-8D90-4FAF6AD7B33D}" destId="{5A8F7403-EA44-481C-A144-1E091AA62907}" srcOrd="0" destOrd="0" parTransId="{2CF15EFF-6492-4D1C-AD06-864BBFFF3DD6}" sibTransId="{AB6C1651-2C65-4572-9B7A-9CEA9CA70EF7}"/>
    <dgm:cxn modelId="{5D815D37-A0BA-4FF6-AE8F-D6790B50C408}" type="presOf" srcId="{8EA23196-DD6B-4164-8D90-4FAF6AD7B33D}" destId="{DCF23487-E313-4A2F-A434-7005CD620CA1}" srcOrd="0" destOrd="0" presId="urn:microsoft.com/office/officeart/2018/5/layout/IconCircleLabelList"/>
    <dgm:cxn modelId="{1B3AC53B-D9B3-446E-939F-E3B652D928D2}" srcId="{8EA23196-DD6B-4164-8D90-4FAF6AD7B33D}" destId="{73CA27F7-6D82-4850-B23E-7A27BF6618E6}" srcOrd="1" destOrd="0" parTransId="{CA9F3742-DFE8-4159-9D39-69CD7EA5EE30}" sibTransId="{33E9F816-81EE-46D9-A631-374B7600E460}"/>
    <dgm:cxn modelId="{A8D7513F-7E0B-4702-AE83-23A4B3100E94}" type="presOf" srcId="{7DA8E338-FA5B-4BCF-A8F2-C711914017C4}" destId="{733B316B-CE34-411C-903A-86BF269F1D40}" srcOrd="0" destOrd="0" presId="urn:microsoft.com/office/officeart/2018/5/layout/IconCircleLabelList"/>
    <dgm:cxn modelId="{032F545A-ED4B-4A14-801E-B8620F16A771}" type="presOf" srcId="{5A8F7403-EA44-481C-A144-1E091AA62907}" destId="{1B5C5C26-2E3B-4260-9441-DF67461D9EFF}" srcOrd="0" destOrd="0" presId="urn:microsoft.com/office/officeart/2018/5/layout/IconCircleLabelList"/>
    <dgm:cxn modelId="{0A00FD72-9147-4A45-BA60-2A01F8520150}" srcId="{8EA23196-DD6B-4164-8D90-4FAF6AD7B33D}" destId="{7DA8E338-FA5B-4BCF-A8F2-C711914017C4}" srcOrd="4" destOrd="0" parTransId="{40FD7EC6-07CC-4AFD-A80D-58616857DD2F}" sibTransId="{C6CBC84B-2906-45EF-BA8D-49DB0EA80795}"/>
    <dgm:cxn modelId="{8B1EC775-2021-4C2A-BAD3-DA0F391600E8}" srcId="{8EA23196-DD6B-4164-8D90-4FAF6AD7B33D}" destId="{17323259-3CA2-4E9C-9758-057BA37247D2}" srcOrd="3" destOrd="0" parTransId="{1FBF13E2-5393-47FF-AA3E-41AE003B5F4F}" sibTransId="{5EC7248A-87D2-4D0F-BF27-4B1B17378BB4}"/>
    <dgm:cxn modelId="{1FAF0EA7-6E3D-4FD7-AC7B-D381DBD9C516}" type="presOf" srcId="{17323259-3CA2-4E9C-9758-057BA37247D2}" destId="{68C6F0C3-D92E-48D0-ACC5-AF11458931C1}" srcOrd="0" destOrd="0" presId="urn:microsoft.com/office/officeart/2018/5/layout/IconCircleLabelList"/>
    <dgm:cxn modelId="{DB0C18BD-E95A-46BC-9A9E-052903F143D3}" srcId="{8EA23196-DD6B-4164-8D90-4FAF6AD7B33D}" destId="{669396E9-E046-4C55-A21E-BF9EBE8481DB}" srcOrd="2" destOrd="0" parTransId="{4F300810-60DC-49D1-B26D-1D95F8952AB6}" sibTransId="{07C240BF-068A-4115-804A-CCA12181042B}"/>
    <dgm:cxn modelId="{F10653DF-ECC2-4239-A6A9-74D9F2ABA18B}" type="presOf" srcId="{669396E9-E046-4C55-A21E-BF9EBE8481DB}" destId="{00DBE9D9-F707-47B4-A169-B563BA0BB9DC}" srcOrd="0" destOrd="0" presId="urn:microsoft.com/office/officeart/2018/5/layout/IconCircleLabelList"/>
    <dgm:cxn modelId="{70C7A2D1-9B51-4423-B76C-99BEB52859AD}" type="presParOf" srcId="{DCF23487-E313-4A2F-A434-7005CD620CA1}" destId="{79CF81CE-BDDC-4DB0-8E1A-E46CFD376469}" srcOrd="0" destOrd="0" presId="urn:microsoft.com/office/officeart/2018/5/layout/IconCircleLabelList"/>
    <dgm:cxn modelId="{86214C96-D9AF-4E7E-8AE8-209374705F6B}" type="presParOf" srcId="{79CF81CE-BDDC-4DB0-8E1A-E46CFD376469}" destId="{CD469E2E-8240-485E-872E-F3299955B313}" srcOrd="0" destOrd="0" presId="urn:microsoft.com/office/officeart/2018/5/layout/IconCircleLabelList"/>
    <dgm:cxn modelId="{9DE28916-D8CE-4554-8C54-F9D49CD3D335}" type="presParOf" srcId="{79CF81CE-BDDC-4DB0-8E1A-E46CFD376469}" destId="{E23009AF-AC4D-4FA7-B291-29389BAE9287}" srcOrd="1" destOrd="0" presId="urn:microsoft.com/office/officeart/2018/5/layout/IconCircleLabelList"/>
    <dgm:cxn modelId="{B96C5349-04D2-496A-9582-15977111A079}" type="presParOf" srcId="{79CF81CE-BDDC-4DB0-8E1A-E46CFD376469}" destId="{2E9254A2-89B6-4BF4-B548-67EFA6C0B5B2}" srcOrd="2" destOrd="0" presId="urn:microsoft.com/office/officeart/2018/5/layout/IconCircleLabelList"/>
    <dgm:cxn modelId="{0B38D6F7-C200-4957-BBC0-CE384DFA97E0}" type="presParOf" srcId="{79CF81CE-BDDC-4DB0-8E1A-E46CFD376469}" destId="{1B5C5C26-2E3B-4260-9441-DF67461D9EFF}" srcOrd="3" destOrd="0" presId="urn:microsoft.com/office/officeart/2018/5/layout/IconCircleLabelList"/>
    <dgm:cxn modelId="{735D0E97-2AAF-4E9A-8DB2-C222DF62C01F}" type="presParOf" srcId="{DCF23487-E313-4A2F-A434-7005CD620CA1}" destId="{B74885C4-08E0-46E7-BBAE-BA33E93300E6}" srcOrd="1" destOrd="0" presId="urn:microsoft.com/office/officeart/2018/5/layout/IconCircleLabelList"/>
    <dgm:cxn modelId="{8DA3646F-4996-4423-9AC2-F883018A8A1E}" type="presParOf" srcId="{DCF23487-E313-4A2F-A434-7005CD620CA1}" destId="{3EBC6B5E-BFDD-4B95-B4D4-9667E496CC58}" srcOrd="2" destOrd="0" presId="urn:microsoft.com/office/officeart/2018/5/layout/IconCircleLabelList"/>
    <dgm:cxn modelId="{E81F3B4C-0522-4EB1-9100-DB3D60DEE372}" type="presParOf" srcId="{3EBC6B5E-BFDD-4B95-B4D4-9667E496CC58}" destId="{CDD28F14-9DB6-4B67-9C61-9A4F0F6C49AA}" srcOrd="0" destOrd="0" presId="urn:microsoft.com/office/officeart/2018/5/layout/IconCircleLabelList"/>
    <dgm:cxn modelId="{DAEC827C-E41E-4C4C-95C6-49414E2CC55F}" type="presParOf" srcId="{3EBC6B5E-BFDD-4B95-B4D4-9667E496CC58}" destId="{BA75E566-343A-47E0-80ED-359AA4CFFFB6}" srcOrd="1" destOrd="0" presId="urn:microsoft.com/office/officeart/2018/5/layout/IconCircleLabelList"/>
    <dgm:cxn modelId="{A769F386-EFE0-424A-84E9-E30F4243DAFC}" type="presParOf" srcId="{3EBC6B5E-BFDD-4B95-B4D4-9667E496CC58}" destId="{038E9028-9A42-4921-9944-54F126D2776E}" srcOrd="2" destOrd="0" presId="urn:microsoft.com/office/officeart/2018/5/layout/IconCircleLabelList"/>
    <dgm:cxn modelId="{4DF49BCA-6DA0-4847-9EC8-2803981B8F11}" type="presParOf" srcId="{3EBC6B5E-BFDD-4B95-B4D4-9667E496CC58}" destId="{8BF7A852-EB2F-406B-ABA6-BC419DCB51A1}" srcOrd="3" destOrd="0" presId="urn:microsoft.com/office/officeart/2018/5/layout/IconCircleLabelList"/>
    <dgm:cxn modelId="{5B0D8CE0-9198-469C-8E48-0AEA178FE375}" type="presParOf" srcId="{DCF23487-E313-4A2F-A434-7005CD620CA1}" destId="{5FEC31A9-7618-4B3C-86B6-28367B4983BF}" srcOrd="3" destOrd="0" presId="urn:microsoft.com/office/officeart/2018/5/layout/IconCircleLabelList"/>
    <dgm:cxn modelId="{38CF422F-7330-4653-A186-795E3CBE416D}" type="presParOf" srcId="{DCF23487-E313-4A2F-A434-7005CD620CA1}" destId="{3272AA33-FD41-4180-BD98-8EA74E8D9B37}" srcOrd="4" destOrd="0" presId="urn:microsoft.com/office/officeart/2018/5/layout/IconCircleLabelList"/>
    <dgm:cxn modelId="{CA040A4C-EDFD-48D8-8332-23D598E4C1DC}" type="presParOf" srcId="{3272AA33-FD41-4180-BD98-8EA74E8D9B37}" destId="{2B76744F-F9D7-4299-894A-4A5A5873881F}" srcOrd="0" destOrd="0" presId="urn:microsoft.com/office/officeart/2018/5/layout/IconCircleLabelList"/>
    <dgm:cxn modelId="{C80C86BD-2114-4501-99A8-6C41AC95BA1B}" type="presParOf" srcId="{3272AA33-FD41-4180-BD98-8EA74E8D9B37}" destId="{ABAF773F-51EF-4ADE-892D-B7D3ED3A8F92}" srcOrd="1" destOrd="0" presId="urn:microsoft.com/office/officeart/2018/5/layout/IconCircleLabelList"/>
    <dgm:cxn modelId="{7FDBF021-080A-483D-AEE5-8FCB63F55ADC}" type="presParOf" srcId="{3272AA33-FD41-4180-BD98-8EA74E8D9B37}" destId="{8C23026A-14E7-40D7-B031-3E647D9F6AF8}" srcOrd="2" destOrd="0" presId="urn:microsoft.com/office/officeart/2018/5/layout/IconCircleLabelList"/>
    <dgm:cxn modelId="{E608C7A6-8B7A-42A9-9E45-6FF70886AB61}" type="presParOf" srcId="{3272AA33-FD41-4180-BD98-8EA74E8D9B37}" destId="{00DBE9D9-F707-47B4-A169-B563BA0BB9DC}" srcOrd="3" destOrd="0" presId="urn:microsoft.com/office/officeart/2018/5/layout/IconCircleLabelList"/>
    <dgm:cxn modelId="{7AADC94D-DFCF-4A98-823F-1111F38A109C}" type="presParOf" srcId="{DCF23487-E313-4A2F-A434-7005CD620CA1}" destId="{E3EFAAF3-9C88-480D-83D8-86BFD1D407FC}" srcOrd="5" destOrd="0" presId="urn:microsoft.com/office/officeart/2018/5/layout/IconCircleLabelList"/>
    <dgm:cxn modelId="{EAA1100F-79A7-41F6-B928-2CB223FC666E}" type="presParOf" srcId="{DCF23487-E313-4A2F-A434-7005CD620CA1}" destId="{ED5F3B98-1177-45E3-AD71-45601972CCF1}" srcOrd="6" destOrd="0" presId="urn:microsoft.com/office/officeart/2018/5/layout/IconCircleLabelList"/>
    <dgm:cxn modelId="{E786754B-C1DF-4AEA-9977-DE6B17FEFE13}" type="presParOf" srcId="{ED5F3B98-1177-45E3-AD71-45601972CCF1}" destId="{08E113E6-BCE3-4BBA-A91C-C6B445A4DF59}" srcOrd="0" destOrd="0" presId="urn:microsoft.com/office/officeart/2018/5/layout/IconCircleLabelList"/>
    <dgm:cxn modelId="{58889623-69B6-4054-A797-8FC324F5A5E7}" type="presParOf" srcId="{ED5F3B98-1177-45E3-AD71-45601972CCF1}" destId="{2831787B-322F-4056-9B1C-F4F766386702}" srcOrd="1" destOrd="0" presId="urn:microsoft.com/office/officeart/2018/5/layout/IconCircleLabelList"/>
    <dgm:cxn modelId="{781DB6CD-EC91-4CE2-BB16-4A676294DE7F}" type="presParOf" srcId="{ED5F3B98-1177-45E3-AD71-45601972CCF1}" destId="{4BAC2F34-7C46-45AB-9262-3086E5403B63}" srcOrd="2" destOrd="0" presId="urn:microsoft.com/office/officeart/2018/5/layout/IconCircleLabelList"/>
    <dgm:cxn modelId="{A72AC31E-A5BE-4D44-A57F-88BFEBD6EF64}" type="presParOf" srcId="{ED5F3B98-1177-45E3-AD71-45601972CCF1}" destId="{68C6F0C3-D92E-48D0-ACC5-AF11458931C1}" srcOrd="3" destOrd="0" presId="urn:microsoft.com/office/officeart/2018/5/layout/IconCircleLabelList"/>
    <dgm:cxn modelId="{47BE19DC-7878-430B-AF34-264ACD905DD0}" type="presParOf" srcId="{DCF23487-E313-4A2F-A434-7005CD620CA1}" destId="{F5E5C714-165D-4085-A2F6-04F07DDFDD6C}" srcOrd="7" destOrd="0" presId="urn:microsoft.com/office/officeart/2018/5/layout/IconCircleLabelList"/>
    <dgm:cxn modelId="{E2BED4F8-FD77-4125-BAB5-11EBAD962273}" type="presParOf" srcId="{DCF23487-E313-4A2F-A434-7005CD620CA1}" destId="{CBB4DF2E-AAFA-4056-A82E-1731F5DDA977}" srcOrd="8" destOrd="0" presId="urn:microsoft.com/office/officeart/2018/5/layout/IconCircleLabelList"/>
    <dgm:cxn modelId="{43207EC5-7732-4DC1-9F16-C22F67788DBA}" type="presParOf" srcId="{CBB4DF2E-AAFA-4056-A82E-1731F5DDA977}" destId="{8C19B21A-96BE-4B9C-9973-C23BA3A2757D}" srcOrd="0" destOrd="0" presId="urn:microsoft.com/office/officeart/2018/5/layout/IconCircleLabelList"/>
    <dgm:cxn modelId="{F48841D8-6639-474B-B78F-657ACF20A8BF}" type="presParOf" srcId="{CBB4DF2E-AAFA-4056-A82E-1731F5DDA977}" destId="{284B72FB-B9E9-4D77-8F81-21CD551D57F4}" srcOrd="1" destOrd="0" presId="urn:microsoft.com/office/officeart/2018/5/layout/IconCircleLabelList"/>
    <dgm:cxn modelId="{C67BD14C-F59E-4CC0-B453-E56E0B562767}" type="presParOf" srcId="{CBB4DF2E-AAFA-4056-A82E-1731F5DDA977}" destId="{8167FDE4-5A46-43E6-B745-A97D69A52722}" srcOrd="2" destOrd="0" presId="urn:microsoft.com/office/officeart/2018/5/layout/IconCircleLabelList"/>
    <dgm:cxn modelId="{4DFEE9B3-B837-4F77-8130-231D356D6F4B}" type="presParOf" srcId="{CBB4DF2E-AAFA-4056-A82E-1731F5DDA977}" destId="{733B316B-CE34-411C-903A-86BF269F1D4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BA1CC-4180-D54A-9698-1DE97719849F}">
      <dsp:nvSpPr>
        <dsp:cNvPr id="0" name=""/>
        <dsp:cNvSpPr/>
      </dsp:nvSpPr>
      <dsp:spPr>
        <a:xfrm>
          <a:off x="0" y="130486"/>
          <a:ext cx="6263640" cy="8379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10 AM: Intro to Bioinformatics Resources (Amy Stonelake, NCI/CCR/BTEP)</a:t>
          </a:r>
        </a:p>
      </dsp:txBody>
      <dsp:txXfrm>
        <a:off x="40905" y="171391"/>
        <a:ext cx="6181830" cy="756142"/>
      </dsp:txXfrm>
    </dsp:sp>
    <dsp:sp modelId="{0813BB35-9B33-B64C-894F-ED6917FA3976}">
      <dsp:nvSpPr>
        <dsp:cNvPr id="0" name=""/>
        <dsp:cNvSpPr/>
      </dsp:nvSpPr>
      <dsp:spPr>
        <a:xfrm>
          <a:off x="0" y="1011638"/>
          <a:ext cx="6263640" cy="83795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10:25 AM: An HPC Resource for the IRP (Wolfgang Resch NIH/CIT, </a:t>
          </a:r>
          <a:r>
            <a:rPr lang="en-US" sz="1500" kern="1200" dirty="0" err="1"/>
            <a:t>Biowulf</a:t>
          </a:r>
          <a:r>
            <a:rPr lang="en-US" sz="1500" kern="1200" dirty="0"/>
            <a:t>)</a:t>
          </a:r>
        </a:p>
      </dsp:txBody>
      <dsp:txXfrm>
        <a:off x="40905" y="1052543"/>
        <a:ext cx="6181830" cy="756142"/>
      </dsp:txXfrm>
    </dsp:sp>
    <dsp:sp modelId="{A1A8F639-C372-154E-885B-FC40C632EC28}">
      <dsp:nvSpPr>
        <dsp:cNvPr id="0" name=""/>
        <dsp:cNvSpPr/>
      </dsp:nvSpPr>
      <dsp:spPr>
        <a:xfrm>
          <a:off x="0" y="1892791"/>
          <a:ext cx="6263640" cy="8379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10:50 AM: Data and Bioinformatics Resources from the NIH Library (Doug Joubert, NIH Library)</a:t>
          </a:r>
        </a:p>
      </dsp:txBody>
      <dsp:txXfrm>
        <a:off x="40905" y="1933696"/>
        <a:ext cx="6181830" cy="756142"/>
      </dsp:txXfrm>
    </dsp:sp>
    <dsp:sp modelId="{8481ABA4-FE43-E94B-8992-73B91AFCC213}">
      <dsp:nvSpPr>
        <dsp:cNvPr id="0" name=""/>
        <dsp:cNvSpPr/>
      </dsp:nvSpPr>
      <dsp:spPr>
        <a:xfrm>
          <a:off x="0" y="2773943"/>
          <a:ext cx="6263640" cy="8379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11:15 AM: Integrating NGS, AI, and Pathway Analysis: A New Era of Computational Biology (Daoud </a:t>
          </a:r>
          <a:r>
            <a:rPr lang="en-US" sz="1500" kern="1200" dirty="0" err="1"/>
            <a:t>Meerzaman</a:t>
          </a:r>
          <a:r>
            <a:rPr lang="en-US" sz="1500" kern="1200" dirty="0"/>
            <a:t>, NCI Center for Biomedical Informatics and Information Technology, CBIIT)</a:t>
          </a:r>
        </a:p>
      </dsp:txBody>
      <dsp:txXfrm>
        <a:off x="40905" y="2814848"/>
        <a:ext cx="6181830" cy="756142"/>
      </dsp:txXfrm>
    </dsp:sp>
    <dsp:sp modelId="{02C3DF23-6891-1E4C-B9AE-DFE66A21CF5F}">
      <dsp:nvSpPr>
        <dsp:cNvPr id="0" name=""/>
        <dsp:cNvSpPr/>
      </dsp:nvSpPr>
      <dsp:spPr>
        <a:xfrm>
          <a:off x="0" y="3655096"/>
          <a:ext cx="6263640" cy="837952"/>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11:40 AM: The NIAID </a:t>
          </a:r>
          <a:r>
            <a:rPr lang="en-US" sz="1500" kern="1200" dirty="0" err="1"/>
            <a:t>Biovisualization</a:t>
          </a:r>
          <a:r>
            <a:rPr lang="en-US" sz="1500" kern="1200" dirty="0"/>
            <a:t> Lab: A Central Resource for Immersive Exploration of Data with Virtual Reality and Advanced Visualization Technologies (Meghan McCarthy, </a:t>
          </a:r>
          <a:r>
            <a:rPr lang="en-US" sz="1500" kern="1200" dirty="0" err="1"/>
            <a:t>BioViz</a:t>
          </a:r>
          <a:r>
            <a:rPr lang="en-US" sz="1500" kern="1200" dirty="0"/>
            <a:t> Lab at NIAID)</a:t>
          </a:r>
        </a:p>
      </dsp:txBody>
      <dsp:txXfrm>
        <a:off x="40905" y="3696001"/>
        <a:ext cx="6181830" cy="756142"/>
      </dsp:txXfrm>
    </dsp:sp>
    <dsp:sp modelId="{22B2A74E-7FF6-4043-A721-6364495091D3}">
      <dsp:nvSpPr>
        <dsp:cNvPr id="0" name=""/>
        <dsp:cNvSpPr/>
      </dsp:nvSpPr>
      <dsp:spPr>
        <a:xfrm>
          <a:off x="0" y="4536249"/>
          <a:ext cx="6263640" cy="8379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12:05 PM Single Cell and Spatial Genomics: An Overview of the Tools to Study Cellular Heterogeneity, Dynamics and Intracellular Signaling (Stefan Cordes, NHLBI, representing the Single Cell and Spatial Transcriptomics User's Group)</a:t>
          </a:r>
        </a:p>
      </dsp:txBody>
      <dsp:txXfrm>
        <a:off x="40905" y="4577154"/>
        <a:ext cx="6181830" cy="7561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F8F16-3AA7-4FFC-888F-E68091C68FF9}">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DA8BB8-437C-4869-9034-E4722AADD0E0}">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E2D607-8C94-4B48-ABC2-4EDCFFAB79CB}">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Single cell (and spatial transcriptomics)</a:t>
          </a:r>
        </a:p>
      </dsp:txBody>
      <dsp:txXfrm>
        <a:off x="569079" y="2644614"/>
        <a:ext cx="2072362" cy="720000"/>
      </dsp:txXfrm>
    </dsp:sp>
    <dsp:sp modelId="{01972299-9905-4476-AD1E-6D7185DCC6C5}">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22F73-7428-4531-89F2-62336A37C663}">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66EBE7-DB84-42A5-9E6B-7C9C5DA922DA}">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Bioinformatics SIG</a:t>
          </a:r>
        </a:p>
      </dsp:txBody>
      <dsp:txXfrm>
        <a:off x="3004105" y="2644614"/>
        <a:ext cx="2072362" cy="720000"/>
      </dsp:txXfrm>
    </dsp:sp>
    <dsp:sp modelId="{04FAEF56-5899-4BFF-91F9-82EB50CB7133}">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80F4C4-92DD-47E0-B735-04929BBABCE2}">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3AA85D-6622-4BA9-AE41-5152A30A5D45}">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Data Science SIG</a:t>
          </a:r>
        </a:p>
      </dsp:txBody>
      <dsp:txXfrm>
        <a:off x="5439131" y="2644614"/>
        <a:ext cx="2072362" cy="720000"/>
      </dsp:txXfrm>
    </dsp:sp>
    <dsp:sp modelId="{8F549772-2229-4DAD-BE80-7D3852306BD7}">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3AE8D7-7459-47F5-BABD-9C77BF7E1CF0}">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5CF3D4-DEC5-4401-AB0C-B100684B039B}">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Systems Biology</a:t>
          </a:r>
        </a:p>
      </dsp:txBody>
      <dsp:txXfrm>
        <a:off x="7874157" y="2644614"/>
        <a:ext cx="2072362"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B648F-70CC-4843-8966-CCCD6D70348F}">
      <dsp:nvSpPr>
        <dsp:cNvPr id="0" name=""/>
        <dsp:cNvSpPr/>
      </dsp:nvSpPr>
      <dsp:spPr>
        <a:xfrm>
          <a:off x="0" y="1783"/>
          <a:ext cx="6364224" cy="76003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30FDD-7BA5-42AC-A4B6-8404455D3AED}">
      <dsp:nvSpPr>
        <dsp:cNvPr id="0" name=""/>
        <dsp:cNvSpPr/>
      </dsp:nvSpPr>
      <dsp:spPr>
        <a:xfrm>
          <a:off x="229911" y="172791"/>
          <a:ext cx="418020" cy="418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D488CE-62C4-446E-B253-9F3B1F794AC5}">
      <dsp:nvSpPr>
        <dsp:cNvPr id="0" name=""/>
        <dsp:cNvSpPr/>
      </dsp:nvSpPr>
      <dsp:spPr>
        <a:xfrm>
          <a:off x="877842" y="1783"/>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666750">
            <a:lnSpc>
              <a:spcPct val="90000"/>
            </a:lnSpc>
            <a:spcBef>
              <a:spcPct val="0"/>
            </a:spcBef>
            <a:spcAft>
              <a:spcPct val="35000"/>
            </a:spcAft>
            <a:buNone/>
          </a:pPr>
          <a:r>
            <a:rPr lang="en-US" sz="1500" kern="1200"/>
            <a:t>Video lectures</a:t>
          </a:r>
        </a:p>
      </dsp:txBody>
      <dsp:txXfrm>
        <a:off x="877842" y="1783"/>
        <a:ext cx="5486381" cy="760036"/>
      </dsp:txXfrm>
    </dsp:sp>
    <dsp:sp modelId="{118E37A8-A04E-4253-B1BC-6003651532CF}">
      <dsp:nvSpPr>
        <dsp:cNvPr id="0" name=""/>
        <dsp:cNvSpPr/>
      </dsp:nvSpPr>
      <dsp:spPr>
        <a:xfrm>
          <a:off x="0" y="951829"/>
          <a:ext cx="6364224" cy="76003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B630BB-50D7-43A5-90DA-823E6E55B7A2}">
      <dsp:nvSpPr>
        <dsp:cNvPr id="0" name=""/>
        <dsp:cNvSpPr/>
      </dsp:nvSpPr>
      <dsp:spPr>
        <a:xfrm>
          <a:off x="229911" y="1122837"/>
          <a:ext cx="418020" cy="4180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7DD1E0-71D0-443C-AC8A-20EC0315911A}">
      <dsp:nvSpPr>
        <dsp:cNvPr id="0" name=""/>
        <dsp:cNvSpPr/>
      </dsp:nvSpPr>
      <dsp:spPr>
        <a:xfrm>
          <a:off x="877842" y="951829"/>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666750">
            <a:lnSpc>
              <a:spcPct val="90000"/>
            </a:lnSpc>
            <a:spcBef>
              <a:spcPct val="0"/>
            </a:spcBef>
            <a:spcAft>
              <a:spcPct val="35000"/>
            </a:spcAft>
            <a:buNone/>
          </a:pPr>
          <a:r>
            <a:rPr lang="en-US" sz="1500" kern="1200"/>
            <a:t>Work at your own pace</a:t>
          </a:r>
        </a:p>
      </dsp:txBody>
      <dsp:txXfrm>
        <a:off x="877842" y="951829"/>
        <a:ext cx="5486381" cy="760036"/>
      </dsp:txXfrm>
    </dsp:sp>
    <dsp:sp modelId="{CF6ABC00-3C10-4392-8031-0B3F86C373FF}">
      <dsp:nvSpPr>
        <dsp:cNvPr id="0" name=""/>
        <dsp:cNvSpPr/>
      </dsp:nvSpPr>
      <dsp:spPr>
        <a:xfrm>
          <a:off x="0" y="1901874"/>
          <a:ext cx="6364224" cy="76003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4DA754-10C6-4496-A451-632ED4F5CE44}">
      <dsp:nvSpPr>
        <dsp:cNvPr id="0" name=""/>
        <dsp:cNvSpPr/>
      </dsp:nvSpPr>
      <dsp:spPr>
        <a:xfrm>
          <a:off x="229911" y="2072883"/>
          <a:ext cx="418020" cy="4180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00315B-4658-4071-8368-0E21F8D0C89D}">
      <dsp:nvSpPr>
        <dsp:cNvPr id="0" name=""/>
        <dsp:cNvSpPr/>
      </dsp:nvSpPr>
      <dsp:spPr>
        <a:xfrm>
          <a:off x="877842" y="1901874"/>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666750">
            <a:lnSpc>
              <a:spcPct val="90000"/>
            </a:lnSpc>
            <a:spcBef>
              <a:spcPct val="0"/>
            </a:spcBef>
            <a:spcAft>
              <a:spcPct val="35000"/>
            </a:spcAft>
            <a:buNone/>
          </a:pPr>
          <a:r>
            <a:rPr lang="en-US" sz="1500" kern="1200" dirty="0"/>
            <a:t>Large, worldwide, online classes (MOOCS)</a:t>
          </a:r>
        </a:p>
      </dsp:txBody>
      <dsp:txXfrm>
        <a:off x="877842" y="1901874"/>
        <a:ext cx="5486381" cy="760036"/>
      </dsp:txXfrm>
    </dsp:sp>
    <dsp:sp modelId="{E30E8C96-8904-459E-A7E0-DB617636D4F1}">
      <dsp:nvSpPr>
        <dsp:cNvPr id="0" name=""/>
        <dsp:cNvSpPr/>
      </dsp:nvSpPr>
      <dsp:spPr>
        <a:xfrm>
          <a:off x="0" y="2851920"/>
          <a:ext cx="6364224" cy="76003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2096EF-D7D1-4A1D-B64D-D965F2D9B08F}">
      <dsp:nvSpPr>
        <dsp:cNvPr id="0" name=""/>
        <dsp:cNvSpPr/>
      </dsp:nvSpPr>
      <dsp:spPr>
        <a:xfrm>
          <a:off x="229911" y="3022928"/>
          <a:ext cx="418020" cy="418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65504B-48CB-4FBC-8C2F-CBF9410DA029}">
      <dsp:nvSpPr>
        <dsp:cNvPr id="0" name=""/>
        <dsp:cNvSpPr/>
      </dsp:nvSpPr>
      <dsp:spPr>
        <a:xfrm>
          <a:off x="877842" y="2851920"/>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666750">
            <a:lnSpc>
              <a:spcPct val="90000"/>
            </a:lnSpc>
            <a:spcBef>
              <a:spcPct val="0"/>
            </a:spcBef>
            <a:spcAft>
              <a:spcPct val="35000"/>
            </a:spcAft>
            <a:buNone/>
          </a:pPr>
          <a:r>
            <a:rPr lang="en-US" sz="1500" kern="1200" dirty="0"/>
            <a:t>Courses, specializations, and guided projects</a:t>
          </a:r>
        </a:p>
      </dsp:txBody>
      <dsp:txXfrm>
        <a:off x="877842" y="2851920"/>
        <a:ext cx="5486381" cy="760036"/>
      </dsp:txXfrm>
    </dsp:sp>
    <dsp:sp modelId="{572C7F76-3B71-4D57-9DB4-8D16E80D23AA}">
      <dsp:nvSpPr>
        <dsp:cNvPr id="0" name=""/>
        <dsp:cNvSpPr/>
      </dsp:nvSpPr>
      <dsp:spPr>
        <a:xfrm>
          <a:off x="0" y="3801966"/>
          <a:ext cx="6364224" cy="76003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3C4FD6-3193-4065-80C8-996D54F89673}">
      <dsp:nvSpPr>
        <dsp:cNvPr id="0" name=""/>
        <dsp:cNvSpPr/>
      </dsp:nvSpPr>
      <dsp:spPr>
        <a:xfrm>
          <a:off x="229911" y="3972974"/>
          <a:ext cx="418020" cy="4180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92FC18-21E4-42E9-9DBE-EC3D18339B80}">
      <dsp:nvSpPr>
        <dsp:cNvPr id="0" name=""/>
        <dsp:cNvSpPr/>
      </dsp:nvSpPr>
      <dsp:spPr>
        <a:xfrm>
          <a:off x="877842" y="3801966"/>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666750">
            <a:lnSpc>
              <a:spcPct val="90000"/>
            </a:lnSpc>
            <a:spcBef>
              <a:spcPct val="0"/>
            </a:spcBef>
            <a:spcAft>
              <a:spcPct val="35000"/>
            </a:spcAft>
            <a:buNone/>
          </a:pPr>
          <a:r>
            <a:rPr lang="en-US" sz="1500" kern="1200"/>
            <a:t>Earn certificates for your resume/CV</a:t>
          </a:r>
        </a:p>
      </dsp:txBody>
      <dsp:txXfrm>
        <a:off x="877842" y="3801966"/>
        <a:ext cx="5486381" cy="760036"/>
      </dsp:txXfrm>
    </dsp:sp>
    <dsp:sp modelId="{3DBB20CE-AA7B-434A-8114-CB53FFDBB0CF}">
      <dsp:nvSpPr>
        <dsp:cNvPr id="0" name=""/>
        <dsp:cNvSpPr/>
      </dsp:nvSpPr>
      <dsp:spPr>
        <a:xfrm>
          <a:off x="0" y="4752011"/>
          <a:ext cx="6364224" cy="76003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89C211-D515-4703-908B-ABBA9D08F1F1}">
      <dsp:nvSpPr>
        <dsp:cNvPr id="0" name=""/>
        <dsp:cNvSpPr/>
      </dsp:nvSpPr>
      <dsp:spPr>
        <a:xfrm>
          <a:off x="229911" y="4923020"/>
          <a:ext cx="418020" cy="41802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C7138C-73C0-474B-9571-44DA946C4AFC}">
      <dsp:nvSpPr>
        <dsp:cNvPr id="0" name=""/>
        <dsp:cNvSpPr/>
      </dsp:nvSpPr>
      <dsp:spPr>
        <a:xfrm>
          <a:off x="877842" y="4752011"/>
          <a:ext cx="5486381" cy="760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37" tIns="80437" rIns="80437" bIns="80437" numCol="1" spcCol="1270" anchor="ctr" anchorCtr="0">
          <a:noAutofit/>
        </a:bodyPr>
        <a:lstStyle/>
        <a:p>
          <a:pPr marL="0" lvl="0" indent="0" algn="l" defTabSz="666750">
            <a:lnSpc>
              <a:spcPct val="90000"/>
            </a:lnSpc>
            <a:spcBef>
              <a:spcPct val="0"/>
            </a:spcBef>
            <a:spcAft>
              <a:spcPct val="35000"/>
            </a:spcAft>
            <a:buNone/>
          </a:pPr>
          <a:r>
            <a:rPr lang="en-US" sz="1500" kern="1200" dirty="0"/>
            <a:t>So many courses (thousands) available: Programming (R, Unix, Python), Genomics, Bioinformatics, Data Science, Language learning</a:t>
          </a:r>
        </a:p>
      </dsp:txBody>
      <dsp:txXfrm>
        <a:off x="877842" y="4752011"/>
        <a:ext cx="5486381" cy="7600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53DB3B-349A-D04B-B3D0-79DF3453A69F}">
      <dsp:nvSpPr>
        <dsp:cNvPr id="0" name=""/>
        <dsp:cNvSpPr/>
      </dsp:nvSpPr>
      <dsp:spPr>
        <a:xfrm>
          <a:off x="0" y="56189"/>
          <a:ext cx="4780416" cy="8391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12:30 PM: Lunch – What do you want to know about Bioinformatics and Data Science?</a:t>
          </a:r>
        </a:p>
      </dsp:txBody>
      <dsp:txXfrm>
        <a:off x="40962" y="97151"/>
        <a:ext cx="4698492" cy="757185"/>
      </dsp:txXfrm>
    </dsp:sp>
    <dsp:sp modelId="{1CC02DD2-2C0B-B149-9435-0DD951828E17}">
      <dsp:nvSpPr>
        <dsp:cNvPr id="0" name=""/>
        <dsp:cNvSpPr/>
      </dsp:nvSpPr>
      <dsp:spPr>
        <a:xfrm>
          <a:off x="0" y="938498"/>
          <a:ext cx="4780416" cy="839109"/>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1:00 PM: Multimodal AI to Predict Chemotherapy Response of  Ovarian Cancer (</a:t>
          </a:r>
          <a:r>
            <a:rPr lang="en-US" sz="1500" kern="1200" dirty="0" err="1"/>
            <a:t>Minkyu</a:t>
          </a:r>
          <a:r>
            <a:rPr lang="en-US" sz="1500" kern="1200" dirty="0"/>
            <a:t> Park, CBIIT)</a:t>
          </a:r>
        </a:p>
      </dsp:txBody>
      <dsp:txXfrm>
        <a:off x="40962" y="979460"/>
        <a:ext cx="4698492" cy="757185"/>
      </dsp:txXfrm>
    </dsp:sp>
    <dsp:sp modelId="{F04E098D-8801-D14F-927D-166F597A7E63}">
      <dsp:nvSpPr>
        <dsp:cNvPr id="0" name=""/>
        <dsp:cNvSpPr/>
      </dsp:nvSpPr>
      <dsp:spPr>
        <a:xfrm>
          <a:off x="0" y="1820808"/>
          <a:ext cx="4780416" cy="83910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1:30 PM Transforming Medicine with AI: from PubMed Search to </a:t>
          </a:r>
          <a:r>
            <a:rPr lang="en-US" sz="1500" kern="1200" dirty="0" err="1"/>
            <a:t>TrialGPT</a:t>
          </a:r>
          <a:r>
            <a:rPr lang="en-US" sz="1500" kern="1200" dirty="0"/>
            <a:t> (</a:t>
          </a:r>
          <a:r>
            <a:rPr lang="en-US" sz="1500" kern="1200" dirty="0" err="1"/>
            <a:t>Zhiyong</a:t>
          </a:r>
          <a:r>
            <a:rPr lang="en-US" sz="1500" kern="1200" dirty="0"/>
            <a:t> Lu, NCBI)</a:t>
          </a:r>
        </a:p>
      </dsp:txBody>
      <dsp:txXfrm>
        <a:off x="40962" y="1861770"/>
        <a:ext cx="4698492" cy="757185"/>
      </dsp:txXfrm>
    </dsp:sp>
    <dsp:sp modelId="{7CEBB402-22D5-844F-8672-DCD2A22F4C17}">
      <dsp:nvSpPr>
        <dsp:cNvPr id="0" name=""/>
        <dsp:cNvSpPr/>
      </dsp:nvSpPr>
      <dsp:spPr>
        <a:xfrm>
          <a:off x="0" y="2703117"/>
          <a:ext cx="4780416" cy="839109"/>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2:00 PM: Translational AI Applications in Prostate Cancer (Baris </a:t>
          </a:r>
          <a:r>
            <a:rPr lang="en-US" sz="1500" kern="1200" dirty="0" err="1"/>
            <a:t>Turkbey</a:t>
          </a:r>
          <a:r>
            <a:rPr lang="en-US" sz="1500" kern="1200" dirty="0"/>
            <a:t>, NCI/CCR/AIR)</a:t>
          </a:r>
        </a:p>
      </dsp:txBody>
      <dsp:txXfrm>
        <a:off x="40962" y="2744079"/>
        <a:ext cx="4698492" cy="757185"/>
      </dsp:txXfrm>
    </dsp:sp>
    <dsp:sp modelId="{C485CF76-3CC8-7145-B8A4-AB1B967C62CA}">
      <dsp:nvSpPr>
        <dsp:cNvPr id="0" name=""/>
        <dsp:cNvSpPr/>
      </dsp:nvSpPr>
      <dsp:spPr>
        <a:xfrm>
          <a:off x="0" y="3585427"/>
          <a:ext cx="4780416" cy="83910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2:30 PM: Exploring Large Language Models: Capabilities and Limitations in Biomedical Research (Owen Bianchi and Maya Willey, CARD, Data </a:t>
          </a:r>
          <a:r>
            <a:rPr lang="en-US" sz="1500" kern="1200" dirty="0" err="1"/>
            <a:t>Tecnica</a:t>
          </a:r>
          <a:r>
            <a:rPr lang="en-US" sz="1500" kern="1200" dirty="0"/>
            <a:t>, LLC)</a:t>
          </a:r>
        </a:p>
      </dsp:txBody>
      <dsp:txXfrm>
        <a:off x="40962" y="3626389"/>
        <a:ext cx="4698492" cy="757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2A711-9AAD-1D4A-B7E0-9945AAF6FD2B}">
      <dsp:nvSpPr>
        <dsp:cNvPr id="0" name=""/>
        <dsp:cNvSpPr/>
      </dsp:nvSpPr>
      <dsp:spPr>
        <a:xfrm>
          <a:off x="0" y="778955"/>
          <a:ext cx="5861090" cy="982799"/>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1E7BDD-8019-A243-B6DC-34F44BA6B353}">
      <dsp:nvSpPr>
        <dsp:cNvPr id="0" name=""/>
        <dsp:cNvSpPr/>
      </dsp:nvSpPr>
      <dsp:spPr>
        <a:xfrm>
          <a:off x="293054" y="203315"/>
          <a:ext cx="4102763" cy="11512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075" tIns="0" rIns="155075" bIns="0" numCol="1" spcCol="1270" anchor="ctr" anchorCtr="0">
          <a:noAutofit/>
        </a:bodyPr>
        <a:lstStyle/>
        <a:p>
          <a:pPr marL="0" lvl="0" indent="0" algn="l" defTabSz="1733550">
            <a:lnSpc>
              <a:spcPct val="90000"/>
            </a:lnSpc>
            <a:spcBef>
              <a:spcPct val="0"/>
            </a:spcBef>
            <a:spcAft>
              <a:spcPct val="35000"/>
            </a:spcAft>
            <a:buNone/>
          </a:pPr>
          <a:r>
            <a:rPr lang="en-US" sz="3900" kern="1200" dirty="0"/>
            <a:t>Who we are</a:t>
          </a:r>
        </a:p>
      </dsp:txBody>
      <dsp:txXfrm>
        <a:off x="349255" y="259516"/>
        <a:ext cx="3990361" cy="1038877"/>
      </dsp:txXfrm>
    </dsp:sp>
    <dsp:sp modelId="{198528F3-978A-6E4B-9C41-DC3C4D86F02B}">
      <dsp:nvSpPr>
        <dsp:cNvPr id="0" name=""/>
        <dsp:cNvSpPr/>
      </dsp:nvSpPr>
      <dsp:spPr>
        <a:xfrm>
          <a:off x="0" y="2547995"/>
          <a:ext cx="5861090" cy="982799"/>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492F7E-CA2A-9C40-B8A6-E46477CDF675}">
      <dsp:nvSpPr>
        <dsp:cNvPr id="0" name=""/>
        <dsp:cNvSpPr/>
      </dsp:nvSpPr>
      <dsp:spPr>
        <a:xfrm>
          <a:off x="293054" y="1972355"/>
          <a:ext cx="4102763" cy="11512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075" tIns="0" rIns="155075" bIns="0" numCol="1" spcCol="1270" anchor="ctr" anchorCtr="0">
          <a:noAutofit/>
        </a:bodyPr>
        <a:lstStyle/>
        <a:p>
          <a:pPr marL="0" lvl="0" indent="0" algn="l" defTabSz="1733550">
            <a:lnSpc>
              <a:spcPct val="90000"/>
            </a:lnSpc>
            <a:spcBef>
              <a:spcPct val="0"/>
            </a:spcBef>
            <a:spcAft>
              <a:spcPct val="35000"/>
            </a:spcAft>
            <a:buNone/>
          </a:pPr>
          <a:r>
            <a:rPr lang="en-US" sz="3900" kern="1200" dirty="0"/>
            <a:t>What we do</a:t>
          </a:r>
        </a:p>
      </dsp:txBody>
      <dsp:txXfrm>
        <a:off x="349255" y="2028556"/>
        <a:ext cx="3990361" cy="1038877"/>
      </dsp:txXfrm>
    </dsp:sp>
    <dsp:sp modelId="{A6859898-212D-834C-A6BD-4D91D0291AD0}">
      <dsp:nvSpPr>
        <dsp:cNvPr id="0" name=""/>
        <dsp:cNvSpPr/>
      </dsp:nvSpPr>
      <dsp:spPr>
        <a:xfrm>
          <a:off x="0" y="4317035"/>
          <a:ext cx="5861090" cy="982799"/>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8481C5-FEB8-0F49-9B05-13C4FA62C722}">
      <dsp:nvSpPr>
        <dsp:cNvPr id="0" name=""/>
        <dsp:cNvSpPr/>
      </dsp:nvSpPr>
      <dsp:spPr>
        <a:xfrm>
          <a:off x="293054" y="3741395"/>
          <a:ext cx="4102763" cy="115127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5075" tIns="0" rIns="155075" bIns="0" numCol="1" spcCol="1270" anchor="ctr" anchorCtr="0">
          <a:noAutofit/>
        </a:bodyPr>
        <a:lstStyle/>
        <a:p>
          <a:pPr marL="0" lvl="0" indent="0" algn="l" defTabSz="1733550">
            <a:lnSpc>
              <a:spcPct val="90000"/>
            </a:lnSpc>
            <a:spcBef>
              <a:spcPct val="0"/>
            </a:spcBef>
            <a:spcAft>
              <a:spcPct val="35000"/>
            </a:spcAft>
            <a:buNone/>
          </a:pPr>
          <a:r>
            <a:rPr lang="en-US" sz="3900" kern="1200" dirty="0"/>
            <a:t>How to contact us</a:t>
          </a:r>
        </a:p>
      </dsp:txBody>
      <dsp:txXfrm>
        <a:off x="349255" y="3797596"/>
        <a:ext cx="3990361" cy="1038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9E498-2FA8-48EB-8BD6-6F21BCEFE98E}">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84A1EC-8B91-4635-8E5A-0C21D413BE98}">
      <dsp:nvSpPr>
        <dsp:cNvPr id="0" name=""/>
        <dsp:cNvSpPr/>
      </dsp:nvSpPr>
      <dsp:spPr>
        <a:xfrm>
          <a:off x="395445" y="1002230"/>
          <a:ext cx="718991" cy="71899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DB8FCF-4D0F-4AC1-A8BB-5AC1CA071C06}">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Mission statement for the NCI CCR Bioinformatics Training and Education Program (BTEP)</a:t>
          </a:r>
        </a:p>
      </dsp:txBody>
      <dsp:txXfrm>
        <a:off x="1509882" y="708097"/>
        <a:ext cx="9005717" cy="1307257"/>
      </dsp:txXfrm>
    </dsp:sp>
    <dsp:sp modelId="{CBDE46F2-CEB8-4CED-89B7-F0EAEAE607DD}">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23C2D0-F818-4238-9E7D-1D8A7185834D}">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F05CE3-0AAF-446A-85B2-822386860389}">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Enabling scientists to understand and analyze their own experimental data by providing instruction and training in bioinformatics software, databases, analyses techniques, and emerging technologies.</a:t>
          </a:r>
        </a:p>
      </dsp:txBody>
      <dsp:txXfrm>
        <a:off x="1509882" y="2342169"/>
        <a:ext cx="9005717" cy="13072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8A6BF3-881C-49CF-890D-204DD3A03E09}">
      <dsp:nvSpPr>
        <dsp:cNvPr id="0" name=""/>
        <dsp:cNvSpPr/>
      </dsp:nvSpPr>
      <dsp:spPr>
        <a:xfrm>
          <a:off x="1953914" y="5292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8D698E-8253-48EC-A9D7-719AE8632BE6}">
      <dsp:nvSpPr>
        <dsp:cNvPr id="0" name=""/>
        <dsp:cNvSpPr/>
      </dsp:nvSpPr>
      <dsp:spPr>
        <a:xfrm>
          <a:off x="765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Began in 2012 to provide training in bioinformatics software</a:t>
          </a:r>
        </a:p>
      </dsp:txBody>
      <dsp:txXfrm>
        <a:off x="765914" y="2943510"/>
        <a:ext cx="4320000" cy="720000"/>
      </dsp:txXfrm>
    </dsp:sp>
    <dsp:sp modelId="{CB731072-CAAE-48D1-BA0B-43BCE1580290}">
      <dsp:nvSpPr>
        <dsp:cNvPr id="0" name=""/>
        <dsp:cNvSpPr/>
      </dsp:nvSpPr>
      <dsp:spPr>
        <a:xfrm>
          <a:off x="7029914" y="5292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22F0BC-C4F9-4736-8614-ED36D3406842}">
      <dsp:nvSpPr>
        <dsp:cNvPr id="0" name=""/>
        <dsp:cNvSpPr/>
      </dsp:nvSpPr>
      <dsp:spPr>
        <a:xfrm>
          <a:off x="5841914" y="2943510"/>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US" sz="2300" kern="1200"/>
            <a:t>In 2023, 80 classes with over 2,000 attendees</a:t>
          </a:r>
        </a:p>
      </dsp:txBody>
      <dsp:txXfrm>
        <a:off x="5841914" y="2943510"/>
        <a:ext cx="432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437CD-06D3-6941-A29F-5B2DFB2D92DE}">
      <dsp:nvSpPr>
        <dsp:cNvPr id="0" name=""/>
        <dsp:cNvSpPr/>
      </dsp:nvSpPr>
      <dsp:spPr>
        <a:xfrm>
          <a:off x="0" y="255990"/>
          <a:ext cx="6900512" cy="30239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CD1326-D3D2-6C42-B3FB-0D7A3C0239DC}">
      <dsp:nvSpPr>
        <dsp:cNvPr id="0" name=""/>
        <dsp:cNvSpPr/>
      </dsp:nvSpPr>
      <dsp:spPr>
        <a:xfrm>
          <a:off x="345025" y="78870"/>
          <a:ext cx="4830358" cy="3542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AI in Biomedical Research at NIH Seminar Series</a:t>
          </a:r>
        </a:p>
      </dsp:txBody>
      <dsp:txXfrm>
        <a:off x="362318" y="96163"/>
        <a:ext cx="4795772" cy="319654"/>
      </dsp:txXfrm>
    </dsp:sp>
    <dsp:sp modelId="{1A1E2AF6-0C8F-F942-884B-AE586EEF3D7D}">
      <dsp:nvSpPr>
        <dsp:cNvPr id="0" name=""/>
        <dsp:cNvSpPr/>
      </dsp:nvSpPr>
      <dsp:spPr>
        <a:xfrm>
          <a:off x="0" y="800310"/>
          <a:ext cx="6900512" cy="302399"/>
        </a:xfrm>
        <a:prstGeom prst="rect">
          <a:avLst/>
        </a:prstGeom>
        <a:solidFill>
          <a:schemeClr val="lt1">
            <a:alpha val="90000"/>
            <a:hueOff val="0"/>
            <a:satOff val="0"/>
            <a:lumOff val="0"/>
            <a:alphaOff val="0"/>
          </a:schemeClr>
        </a:solidFill>
        <a:ln w="12700" cap="flat" cmpd="sng" algn="ctr">
          <a:solidFill>
            <a:schemeClr val="accent5">
              <a:hueOff val="-750949"/>
              <a:satOff val="-1935"/>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E37DF-CB75-C24E-B8D9-459B18278156}">
      <dsp:nvSpPr>
        <dsp:cNvPr id="0" name=""/>
        <dsp:cNvSpPr/>
      </dsp:nvSpPr>
      <dsp:spPr>
        <a:xfrm>
          <a:off x="345025" y="623190"/>
          <a:ext cx="4830358" cy="354240"/>
        </a:xfrm>
        <a:prstGeom prst="roundRect">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n-US" sz="1200" kern="1200" dirty="0"/>
            <a:t>Bioinformatics Bulletin</a:t>
          </a:r>
        </a:p>
      </dsp:txBody>
      <dsp:txXfrm>
        <a:off x="362318" y="640483"/>
        <a:ext cx="4795772" cy="319654"/>
      </dsp:txXfrm>
    </dsp:sp>
    <dsp:sp modelId="{C663F6FC-7C86-7743-9FC7-F239643DFDE5}">
      <dsp:nvSpPr>
        <dsp:cNvPr id="0" name=""/>
        <dsp:cNvSpPr/>
      </dsp:nvSpPr>
      <dsp:spPr>
        <a:xfrm>
          <a:off x="0" y="1344630"/>
          <a:ext cx="6900512" cy="302399"/>
        </a:xfrm>
        <a:prstGeom prst="rect">
          <a:avLst/>
        </a:prstGeom>
        <a:solidFill>
          <a:schemeClr val="lt1">
            <a:alpha val="90000"/>
            <a:hueOff val="0"/>
            <a:satOff val="0"/>
            <a:lumOff val="0"/>
            <a:alphaOff val="0"/>
          </a:schemeClr>
        </a:solidFill>
        <a:ln w="12700" cap="flat" cmpd="sng" algn="ctr">
          <a:solidFill>
            <a:schemeClr val="accent5">
              <a:hueOff val="-1501898"/>
              <a:satOff val="-3871"/>
              <a:lumOff val="-26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641E06-81DF-A54B-8B41-8B905A279AC3}">
      <dsp:nvSpPr>
        <dsp:cNvPr id="0" name=""/>
        <dsp:cNvSpPr/>
      </dsp:nvSpPr>
      <dsp:spPr>
        <a:xfrm>
          <a:off x="345025" y="1167510"/>
          <a:ext cx="4830358" cy="354240"/>
        </a:xfrm>
        <a:prstGeom prst="roundRect">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n-US" sz="1200" kern="1200" dirty="0"/>
            <a:t>Class Documentation &amp; Resource Pages</a:t>
          </a:r>
        </a:p>
      </dsp:txBody>
      <dsp:txXfrm>
        <a:off x="362318" y="1184803"/>
        <a:ext cx="4795772" cy="319654"/>
      </dsp:txXfrm>
    </dsp:sp>
    <dsp:sp modelId="{FD5866B5-C675-E64E-B44B-07541A1C8805}">
      <dsp:nvSpPr>
        <dsp:cNvPr id="0" name=""/>
        <dsp:cNvSpPr/>
      </dsp:nvSpPr>
      <dsp:spPr>
        <a:xfrm>
          <a:off x="0" y="1888950"/>
          <a:ext cx="6900512" cy="302399"/>
        </a:xfrm>
        <a:prstGeom prst="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3A0CC-6C3E-2E42-98C8-7CC351FAF2D7}">
      <dsp:nvSpPr>
        <dsp:cNvPr id="0" name=""/>
        <dsp:cNvSpPr/>
      </dsp:nvSpPr>
      <dsp:spPr>
        <a:xfrm>
          <a:off x="345025" y="1711830"/>
          <a:ext cx="4830358" cy="354240"/>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Distinguished Speakers Seminar Series</a:t>
          </a:r>
        </a:p>
      </dsp:txBody>
      <dsp:txXfrm>
        <a:off x="362318" y="1729123"/>
        <a:ext cx="4795772" cy="319654"/>
      </dsp:txXfrm>
    </dsp:sp>
    <dsp:sp modelId="{ED9E60F7-DDF6-EA41-9BCB-54201DD6194C}">
      <dsp:nvSpPr>
        <dsp:cNvPr id="0" name=""/>
        <dsp:cNvSpPr/>
      </dsp:nvSpPr>
      <dsp:spPr>
        <a:xfrm>
          <a:off x="0" y="2433270"/>
          <a:ext cx="6900512" cy="302399"/>
        </a:xfrm>
        <a:prstGeom prst="rect">
          <a:avLst/>
        </a:prstGeom>
        <a:solidFill>
          <a:schemeClr val="lt1">
            <a:alpha val="90000"/>
            <a:hueOff val="0"/>
            <a:satOff val="0"/>
            <a:lumOff val="0"/>
            <a:alphaOff val="0"/>
          </a:schemeClr>
        </a:solidFill>
        <a:ln w="12700" cap="flat" cmpd="sng" algn="ctr">
          <a:solidFill>
            <a:schemeClr val="accent5">
              <a:hueOff val="-3003797"/>
              <a:satOff val="-7742"/>
              <a:lumOff val="-52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1B8C69-250D-1A41-8BA9-5020E9985744}">
      <dsp:nvSpPr>
        <dsp:cNvPr id="0" name=""/>
        <dsp:cNvSpPr/>
      </dsp:nvSpPr>
      <dsp:spPr>
        <a:xfrm>
          <a:off x="345025" y="2256150"/>
          <a:ext cx="4830358" cy="354240"/>
        </a:xfrm>
        <a:prstGeom prst="roundRect">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Licenses to Online Learning Platforms</a:t>
          </a:r>
        </a:p>
      </dsp:txBody>
      <dsp:txXfrm>
        <a:off x="362318" y="2273443"/>
        <a:ext cx="4795772" cy="319654"/>
      </dsp:txXfrm>
    </dsp:sp>
    <dsp:sp modelId="{2E7CA2C5-EFC1-5441-B8B2-DDE3FE734DBC}">
      <dsp:nvSpPr>
        <dsp:cNvPr id="0" name=""/>
        <dsp:cNvSpPr/>
      </dsp:nvSpPr>
      <dsp:spPr>
        <a:xfrm>
          <a:off x="0" y="2977590"/>
          <a:ext cx="6900512" cy="302399"/>
        </a:xfrm>
        <a:prstGeom prst="rect">
          <a:avLst/>
        </a:prstGeom>
        <a:solidFill>
          <a:schemeClr val="lt1">
            <a:alpha val="90000"/>
            <a:hueOff val="0"/>
            <a:satOff val="0"/>
            <a:lumOff val="0"/>
            <a:alphaOff val="0"/>
          </a:schemeClr>
        </a:solidFill>
        <a:ln w="12700" cap="flat" cmpd="sng" algn="ctr">
          <a:solidFill>
            <a:schemeClr val="accent5">
              <a:hueOff val="-3754746"/>
              <a:satOff val="-9677"/>
              <a:lumOff val="-653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31348-812F-A84D-98CB-B577890830A7}">
      <dsp:nvSpPr>
        <dsp:cNvPr id="0" name=""/>
        <dsp:cNvSpPr/>
      </dsp:nvSpPr>
      <dsp:spPr>
        <a:xfrm>
          <a:off x="345025" y="2800470"/>
          <a:ext cx="4830358" cy="354240"/>
        </a:xfrm>
        <a:prstGeom prst="roundRect">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Monthly Coding Clubs</a:t>
          </a:r>
        </a:p>
      </dsp:txBody>
      <dsp:txXfrm>
        <a:off x="362318" y="2817763"/>
        <a:ext cx="4795772" cy="319654"/>
      </dsp:txXfrm>
    </dsp:sp>
    <dsp:sp modelId="{419D8A75-696A-FD4E-8EDD-CEA6844F648F}">
      <dsp:nvSpPr>
        <dsp:cNvPr id="0" name=""/>
        <dsp:cNvSpPr/>
      </dsp:nvSpPr>
      <dsp:spPr>
        <a:xfrm>
          <a:off x="0" y="3521910"/>
          <a:ext cx="6900512" cy="302399"/>
        </a:xfrm>
        <a:prstGeom prst="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80135D-2EB7-C24C-B166-80AC40063509}">
      <dsp:nvSpPr>
        <dsp:cNvPr id="0" name=""/>
        <dsp:cNvSpPr/>
      </dsp:nvSpPr>
      <dsp:spPr>
        <a:xfrm>
          <a:off x="345025" y="3344790"/>
          <a:ext cx="4830358" cy="354240"/>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NIH Bioinformatics Calendar</a:t>
          </a:r>
        </a:p>
      </dsp:txBody>
      <dsp:txXfrm>
        <a:off x="362318" y="3362083"/>
        <a:ext cx="4795772" cy="319654"/>
      </dsp:txXfrm>
    </dsp:sp>
    <dsp:sp modelId="{661AB8AE-7271-7145-B46C-E9D1F1704DAD}">
      <dsp:nvSpPr>
        <dsp:cNvPr id="0" name=""/>
        <dsp:cNvSpPr/>
      </dsp:nvSpPr>
      <dsp:spPr>
        <a:xfrm>
          <a:off x="0" y="4066230"/>
          <a:ext cx="6900512" cy="302399"/>
        </a:xfrm>
        <a:prstGeom prst="rect">
          <a:avLst/>
        </a:prstGeom>
        <a:solidFill>
          <a:schemeClr val="lt1">
            <a:alpha val="90000"/>
            <a:hueOff val="0"/>
            <a:satOff val="0"/>
            <a:lumOff val="0"/>
            <a:alphaOff val="0"/>
          </a:schemeClr>
        </a:solidFill>
        <a:ln w="12700" cap="flat" cmpd="sng" algn="ctr">
          <a:solidFill>
            <a:schemeClr val="accent5">
              <a:hueOff val="-5256644"/>
              <a:satOff val="-13548"/>
              <a:lumOff val="-91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3DFAA7-8D41-7243-96E2-2F889C8CEAF7}">
      <dsp:nvSpPr>
        <dsp:cNvPr id="0" name=""/>
        <dsp:cNvSpPr/>
      </dsp:nvSpPr>
      <dsp:spPr>
        <a:xfrm>
          <a:off x="345025" y="3889110"/>
          <a:ext cx="4830358" cy="354240"/>
        </a:xfrm>
        <a:prstGeom prst="roundRect">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Office Hours - in person and virtual</a:t>
          </a:r>
        </a:p>
      </dsp:txBody>
      <dsp:txXfrm>
        <a:off x="362318" y="3906403"/>
        <a:ext cx="4795772" cy="319654"/>
      </dsp:txXfrm>
    </dsp:sp>
    <dsp:sp modelId="{AE2D6913-43BD-734E-88EC-82CD5AE35555}">
      <dsp:nvSpPr>
        <dsp:cNvPr id="0" name=""/>
        <dsp:cNvSpPr/>
      </dsp:nvSpPr>
      <dsp:spPr>
        <a:xfrm>
          <a:off x="0" y="4610550"/>
          <a:ext cx="6900512" cy="302399"/>
        </a:xfrm>
        <a:prstGeom prst="rect">
          <a:avLst/>
        </a:prstGeom>
        <a:solidFill>
          <a:schemeClr val="lt1">
            <a:alpha val="90000"/>
            <a:hueOff val="0"/>
            <a:satOff val="0"/>
            <a:lumOff val="0"/>
            <a:alphaOff val="0"/>
          </a:schemeClr>
        </a:solidFill>
        <a:ln w="12700" cap="flat" cmpd="sng" algn="ctr">
          <a:solidFill>
            <a:schemeClr val="accent5">
              <a:hueOff val="-6007594"/>
              <a:satOff val="-15484"/>
              <a:lumOff val="-104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6CA5FA-849B-1645-98AA-21EC187A8C6C}">
      <dsp:nvSpPr>
        <dsp:cNvPr id="0" name=""/>
        <dsp:cNvSpPr/>
      </dsp:nvSpPr>
      <dsp:spPr>
        <a:xfrm>
          <a:off x="345025" y="4433430"/>
          <a:ext cx="4830358" cy="354240"/>
        </a:xfrm>
        <a:prstGeom prst="roundRect">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533400">
            <a:lnSpc>
              <a:spcPct val="90000"/>
            </a:lnSpc>
            <a:spcBef>
              <a:spcPct val="0"/>
            </a:spcBef>
            <a:spcAft>
              <a:spcPct val="35000"/>
            </a:spcAft>
            <a:buNone/>
          </a:pPr>
          <a:r>
            <a:rPr lang="en-US" sz="1200" kern="1200" dirty="0"/>
            <a:t>Training</a:t>
          </a:r>
        </a:p>
      </dsp:txBody>
      <dsp:txXfrm>
        <a:off x="362318" y="4450723"/>
        <a:ext cx="4795772" cy="319654"/>
      </dsp:txXfrm>
    </dsp:sp>
    <dsp:sp modelId="{E8A7180F-5F81-FE4B-8572-04CE3BF6ABF6}">
      <dsp:nvSpPr>
        <dsp:cNvPr id="0" name=""/>
        <dsp:cNvSpPr/>
      </dsp:nvSpPr>
      <dsp:spPr>
        <a:xfrm>
          <a:off x="0" y="5154870"/>
          <a:ext cx="6900512" cy="302399"/>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43F281-ECF6-E447-B06D-D71B9091077C}">
      <dsp:nvSpPr>
        <dsp:cNvPr id="0" name=""/>
        <dsp:cNvSpPr/>
      </dsp:nvSpPr>
      <dsp:spPr>
        <a:xfrm>
          <a:off x="345025" y="4977750"/>
          <a:ext cx="4830358" cy="35424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n-US" sz="1200" kern="1200" dirty="0"/>
            <a:t>Video Archive</a:t>
          </a:r>
        </a:p>
        <a:p>
          <a:pPr algn="l">
            <a:lnSpc>
              <a:spcPct val="90000"/>
            </a:lnSpc>
            <a:spcBef>
              <a:spcPct val="0"/>
            </a:spcBef>
            <a:buNone/>
          </a:pPr>
          <a:endParaRPr lang="en-US" sz="1200" kern="1200" dirty="0"/>
        </a:p>
      </dsp:txBody>
      <dsp:txXfrm>
        <a:off x="362318" y="4995043"/>
        <a:ext cx="4795772" cy="3196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FDA1E-C85C-4495-B093-C737A2C675EF}">
      <dsp:nvSpPr>
        <dsp:cNvPr id="0" name=""/>
        <dsp:cNvSpPr/>
      </dsp:nvSpPr>
      <dsp:spPr>
        <a:xfrm>
          <a:off x="0" y="1808"/>
          <a:ext cx="6245265" cy="7704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6416EE-A7A9-4F36-BF68-CD41F0EFCA46}">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424984-A84F-425C-9F3B-DA5A39939D96}">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Most of our events are open to all at NIH</a:t>
          </a:r>
        </a:p>
      </dsp:txBody>
      <dsp:txXfrm>
        <a:off x="889864" y="1808"/>
        <a:ext cx="5355400" cy="770445"/>
      </dsp:txXfrm>
    </dsp:sp>
    <dsp:sp modelId="{1E0863F5-D64E-476D-BD05-41E96966EF87}">
      <dsp:nvSpPr>
        <dsp:cNvPr id="0" name=""/>
        <dsp:cNvSpPr/>
      </dsp:nvSpPr>
      <dsp:spPr>
        <a:xfrm>
          <a:off x="0" y="964865"/>
          <a:ext cx="6245265" cy="77044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CDC724-83C5-480A-8CF4-53AEF85989A2}">
      <dsp:nvSpPr>
        <dsp:cNvPr id="0" name=""/>
        <dsp:cNvSpPr/>
      </dsp:nvSpPr>
      <dsp:spPr>
        <a:xfrm>
          <a:off x="233059" y="1138215"/>
          <a:ext cx="423745" cy="42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1ED586-5C22-4F1D-9B7D-4F73A5B35725}">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Our website is open to the world</a:t>
          </a:r>
        </a:p>
      </dsp:txBody>
      <dsp:txXfrm>
        <a:off x="889864" y="964865"/>
        <a:ext cx="5355400" cy="770445"/>
      </dsp:txXfrm>
    </dsp:sp>
    <dsp:sp modelId="{370F7CE7-E81E-4D50-8595-4A0E36DE3A54}">
      <dsp:nvSpPr>
        <dsp:cNvPr id="0" name=""/>
        <dsp:cNvSpPr/>
      </dsp:nvSpPr>
      <dsp:spPr>
        <a:xfrm>
          <a:off x="0" y="1927922"/>
          <a:ext cx="6245265" cy="77044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5625A3-462E-4692-906E-1A211CAF7302}">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B317E1-6E21-4A7D-AA93-647BBFF69225}">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dirty="0"/>
            <a:t>We answer questions within and outside of NIH</a:t>
          </a:r>
        </a:p>
      </dsp:txBody>
      <dsp:txXfrm>
        <a:off x="889864" y="1927922"/>
        <a:ext cx="5355400" cy="770445"/>
      </dsp:txXfrm>
    </dsp:sp>
    <dsp:sp modelId="{C66955CC-6FC1-484E-9BC8-A1B5CE2315AF}">
      <dsp:nvSpPr>
        <dsp:cNvPr id="0" name=""/>
        <dsp:cNvSpPr/>
      </dsp:nvSpPr>
      <dsp:spPr>
        <a:xfrm>
          <a:off x="0" y="2890979"/>
          <a:ext cx="6245265" cy="77044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8321C4-29E1-42BD-943E-06C3164FF131}">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2584A2-17FA-4445-8945-21B485D4FBAC}">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dirty="0"/>
            <a:t>Video Archive is open and available</a:t>
          </a:r>
        </a:p>
      </dsp:txBody>
      <dsp:txXfrm>
        <a:off x="889864" y="2890979"/>
        <a:ext cx="5355400" cy="770445"/>
      </dsp:txXfrm>
    </dsp:sp>
    <dsp:sp modelId="{4A6A93C4-F1CE-486A-B44B-781338494DC7}">
      <dsp:nvSpPr>
        <dsp:cNvPr id="0" name=""/>
        <dsp:cNvSpPr/>
      </dsp:nvSpPr>
      <dsp:spPr>
        <a:xfrm>
          <a:off x="0" y="3854036"/>
          <a:ext cx="6245265" cy="770445"/>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D9CB43-99E7-44E5-9316-455C1686B3FC}">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5A4D50-9053-4BCE-996E-4D004EEBF498}">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dirty="0"/>
            <a:t>Class documentation and bioinformatics resources info are open </a:t>
          </a:r>
        </a:p>
      </dsp:txBody>
      <dsp:txXfrm>
        <a:off x="889864" y="3854036"/>
        <a:ext cx="5355400" cy="770445"/>
      </dsp:txXfrm>
    </dsp:sp>
    <dsp:sp modelId="{8A6A76DB-ACCB-48F4-A445-FD01C0992CF8}">
      <dsp:nvSpPr>
        <dsp:cNvPr id="0" name=""/>
        <dsp:cNvSpPr/>
      </dsp:nvSpPr>
      <dsp:spPr>
        <a:xfrm>
          <a:off x="0" y="4817093"/>
          <a:ext cx="6245265" cy="77044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5157F7-6C5D-4D0A-9DB5-FEEA8C7306F3}">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799A95-E7CE-43CC-9B45-B96F16090580}">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dirty="0"/>
            <a:t>We advertise our events throughout NIH</a:t>
          </a:r>
        </a:p>
      </dsp:txBody>
      <dsp:txXfrm>
        <a:off x="889864" y="4817093"/>
        <a:ext cx="5355400" cy="7704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ACBC7-8F00-1043-B2BF-986FAD641004}">
      <dsp:nvSpPr>
        <dsp:cNvPr id="0" name=""/>
        <dsp:cNvSpPr/>
      </dsp:nvSpPr>
      <dsp:spPr>
        <a:xfrm>
          <a:off x="0" y="531"/>
          <a:ext cx="10515600" cy="4461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626C1B-E1E7-0149-9002-996E2F561990}">
      <dsp:nvSpPr>
        <dsp:cNvPr id="0" name=""/>
        <dsp:cNvSpPr/>
      </dsp:nvSpPr>
      <dsp:spPr>
        <a:xfrm>
          <a:off x="134970" y="100922"/>
          <a:ext cx="245400" cy="2454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3C37D6-6F80-3B4C-AFB5-74871EE9F6C1}">
      <dsp:nvSpPr>
        <dsp:cNvPr id="0" name=""/>
        <dsp:cNvSpPr/>
      </dsp:nvSpPr>
      <dsp:spPr>
        <a:xfrm>
          <a:off x="515340" y="531"/>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dirty="0"/>
            <a:t>Where can I find out about bioinformatics and data science trainings </a:t>
          </a:r>
          <a:r>
            <a:rPr lang="en-US" sz="1600" kern="1200"/>
            <a:t>across NIH?</a:t>
          </a:r>
          <a:endParaRPr lang="en-US" sz="1600" kern="1200" dirty="0"/>
        </a:p>
      </dsp:txBody>
      <dsp:txXfrm>
        <a:off x="515340" y="531"/>
        <a:ext cx="10000259" cy="446182"/>
      </dsp:txXfrm>
    </dsp:sp>
    <dsp:sp modelId="{30D7E8A9-81D4-4E36-84D6-24B695625444}">
      <dsp:nvSpPr>
        <dsp:cNvPr id="0" name=""/>
        <dsp:cNvSpPr/>
      </dsp:nvSpPr>
      <dsp:spPr>
        <a:xfrm>
          <a:off x="0" y="558258"/>
          <a:ext cx="10515600" cy="4461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380DEB-C485-41CC-9F3E-7F0D0BD7EA0D}">
      <dsp:nvSpPr>
        <dsp:cNvPr id="0" name=""/>
        <dsp:cNvSpPr/>
      </dsp:nvSpPr>
      <dsp:spPr>
        <a:xfrm>
          <a:off x="134970" y="658649"/>
          <a:ext cx="245400" cy="2454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598C3-B9E2-4A49-8B68-4E29B75461C8}">
      <dsp:nvSpPr>
        <dsp:cNvPr id="0" name=""/>
        <dsp:cNvSpPr/>
      </dsp:nvSpPr>
      <dsp:spPr>
        <a:xfrm>
          <a:off x="515340" y="558258"/>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dirty="0"/>
            <a:t>How do I interpret Quality Control data from my sequencing project?</a:t>
          </a:r>
        </a:p>
      </dsp:txBody>
      <dsp:txXfrm>
        <a:off x="515340" y="558258"/>
        <a:ext cx="10000259" cy="446182"/>
      </dsp:txXfrm>
    </dsp:sp>
    <dsp:sp modelId="{CBE3FDF2-E46D-4B12-AC23-E539E68EDA1D}">
      <dsp:nvSpPr>
        <dsp:cNvPr id="0" name=""/>
        <dsp:cNvSpPr/>
      </dsp:nvSpPr>
      <dsp:spPr>
        <a:xfrm>
          <a:off x="0" y="1115986"/>
          <a:ext cx="10515600" cy="4461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82B473-97EC-4AFF-94E9-74751DB97C15}">
      <dsp:nvSpPr>
        <dsp:cNvPr id="0" name=""/>
        <dsp:cNvSpPr/>
      </dsp:nvSpPr>
      <dsp:spPr>
        <a:xfrm>
          <a:off x="134970" y="1216377"/>
          <a:ext cx="245400" cy="2454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A55D27-B6ED-4647-8494-CF80B6157E98}">
      <dsp:nvSpPr>
        <dsp:cNvPr id="0" name=""/>
        <dsp:cNvSpPr/>
      </dsp:nvSpPr>
      <dsp:spPr>
        <a:xfrm>
          <a:off x="515340" y="1115986"/>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dirty="0"/>
            <a:t>How do I move large data files?</a:t>
          </a:r>
        </a:p>
      </dsp:txBody>
      <dsp:txXfrm>
        <a:off x="515340" y="1115986"/>
        <a:ext cx="10000259" cy="446182"/>
      </dsp:txXfrm>
    </dsp:sp>
    <dsp:sp modelId="{735C0EE0-EFB2-4215-9EC0-2DA821C66F8F}">
      <dsp:nvSpPr>
        <dsp:cNvPr id="0" name=""/>
        <dsp:cNvSpPr/>
      </dsp:nvSpPr>
      <dsp:spPr>
        <a:xfrm>
          <a:off x="0" y="1673714"/>
          <a:ext cx="10515600" cy="4461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AB2FA2-E11C-454C-8B90-9FF6EEFAAC19}">
      <dsp:nvSpPr>
        <dsp:cNvPr id="0" name=""/>
        <dsp:cNvSpPr/>
      </dsp:nvSpPr>
      <dsp:spPr>
        <a:xfrm>
          <a:off x="134970" y="1774105"/>
          <a:ext cx="245400" cy="2454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333AE8-EAFD-4F97-B821-B99D5AFBC90D}">
      <dsp:nvSpPr>
        <dsp:cNvPr id="0" name=""/>
        <dsp:cNvSpPr/>
      </dsp:nvSpPr>
      <dsp:spPr>
        <a:xfrm>
          <a:off x="515340" y="1673714"/>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a:t>I missed a class – do you have recordings? Online course documents?</a:t>
          </a:r>
        </a:p>
      </dsp:txBody>
      <dsp:txXfrm>
        <a:off x="515340" y="1673714"/>
        <a:ext cx="10000259" cy="446182"/>
      </dsp:txXfrm>
    </dsp:sp>
    <dsp:sp modelId="{EAA73C8A-2538-4B0C-A430-5761F9E2C026}">
      <dsp:nvSpPr>
        <dsp:cNvPr id="0" name=""/>
        <dsp:cNvSpPr/>
      </dsp:nvSpPr>
      <dsp:spPr>
        <a:xfrm>
          <a:off x="0" y="2231441"/>
          <a:ext cx="10515600" cy="4461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DE52F8-7923-430D-95B0-9562F5AD0441}">
      <dsp:nvSpPr>
        <dsp:cNvPr id="0" name=""/>
        <dsp:cNvSpPr/>
      </dsp:nvSpPr>
      <dsp:spPr>
        <a:xfrm>
          <a:off x="134970" y="2331832"/>
          <a:ext cx="245400" cy="2454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DBF0A9-5C9D-4FEC-940C-1B59E465C539}">
      <dsp:nvSpPr>
        <dsp:cNvPr id="0" name=""/>
        <dsp:cNvSpPr/>
      </dsp:nvSpPr>
      <dsp:spPr>
        <a:xfrm>
          <a:off x="515340" y="2231441"/>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a:t>Should I do my work on my local machine or get an account on Biowulf?</a:t>
          </a:r>
        </a:p>
      </dsp:txBody>
      <dsp:txXfrm>
        <a:off x="515340" y="2231441"/>
        <a:ext cx="10000259" cy="446182"/>
      </dsp:txXfrm>
    </dsp:sp>
    <dsp:sp modelId="{DDEDB685-2421-45FE-8D07-345E77EAEC8B}">
      <dsp:nvSpPr>
        <dsp:cNvPr id="0" name=""/>
        <dsp:cNvSpPr/>
      </dsp:nvSpPr>
      <dsp:spPr>
        <a:xfrm>
          <a:off x="0" y="2789169"/>
          <a:ext cx="10515600" cy="4461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54DC0-35CD-4B4C-942D-6008C395395D}">
      <dsp:nvSpPr>
        <dsp:cNvPr id="0" name=""/>
        <dsp:cNvSpPr/>
      </dsp:nvSpPr>
      <dsp:spPr>
        <a:xfrm>
          <a:off x="134970" y="2889560"/>
          <a:ext cx="245400" cy="2454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BEDEE-F1BB-47E3-971A-46F302A4474B}">
      <dsp:nvSpPr>
        <dsp:cNvPr id="0" name=""/>
        <dsp:cNvSpPr/>
      </dsp:nvSpPr>
      <dsp:spPr>
        <a:xfrm>
          <a:off x="515340" y="2789169"/>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dirty="0"/>
            <a:t>Are there any groups where I can learn about Single Cell RNA-Seq and Spatial Transcriptomics?</a:t>
          </a:r>
        </a:p>
      </dsp:txBody>
      <dsp:txXfrm>
        <a:off x="515340" y="2789169"/>
        <a:ext cx="10000259" cy="446182"/>
      </dsp:txXfrm>
    </dsp:sp>
    <dsp:sp modelId="{D1F28236-3895-4537-8227-E235B7E2D5C2}">
      <dsp:nvSpPr>
        <dsp:cNvPr id="0" name=""/>
        <dsp:cNvSpPr/>
      </dsp:nvSpPr>
      <dsp:spPr>
        <a:xfrm>
          <a:off x="0" y="3346897"/>
          <a:ext cx="10515600" cy="4461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F30C7D-7BEE-4622-9C7F-9DE17AF2EA2E}">
      <dsp:nvSpPr>
        <dsp:cNvPr id="0" name=""/>
        <dsp:cNvSpPr/>
      </dsp:nvSpPr>
      <dsp:spPr>
        <a:xfrm>
          <a:off x="134970" y="3447288"/>
          <a:ext cx="245400" cy="24540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122795-645D-4291-BAA3-DF74DF1B721F}">
      <dsp:nvSpPr>
        <dsp:cNvPr id="0" name=""/>
        <dsp:cNvSpPr/>
      </dsp:nvSpPr>
      <dsp:spPr>
        <a:xfrm>
          <a:off x="515340" y="3346897"/>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dirty="0"/>
            <a:t>Can I get online, self-paced, on-demand training?</a:t>
          </a:r>
        </a:p>
      </dsp:txBody>
      <dsp:txXfrm>
        <a:off x="515340" y="3346897"/>
        <a:ext cx="10000259" cy="446182"/>
      </dsp:txXfrm>
    </dsp:sp>
    <dsp:sp modelId="{0963BA17-0587-B24C-AEF2-6D8A91B163F9}">
      <dsp:nvSpPr>
        <dsp:cNvPr id="0" name=""/>
        <dsp:cNvSpPr/>
      </dsp:nvSpPr>
      <dsp:spPr>
        <a:xfrm>
          <a:off x="0" y="3904624"/>
          <a:ext cx="10515600" cy="44618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7E979-2351-E340-8326-EDE0EDD94DF0}">
      <dsp:nvSpPr>
        <dsp:cNvPr id="0" name=""/>
        <dsp:cNvSpPr/>
      </dsp:nvSpPr>
      <dsp:spPr>
        <a:xfrm>
          <a:off x="134970" y="4005015"/>
          <a:ext cx="245400" cy="245400"/>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0A63D-295D-7847-A820-19CB9401C979}">
      <dsp:nvSpPr>
        <dsp:cNvPr id="0" name=""/>
        <dsp:cNvSpPr/>
      </dsp:nvSpPr>
      <dsp:spPr>
        <a:xfrm>
          <a:off x="515340" y="3904624"/>
          <a:ext cx="10000259" cy="446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221" tIns="47221" rIns="47221" bIns="47221" numCol="1" spcCol="1270" anchor="ctr" anchorCtr="0">
          <a:noAutofit/>
        </a:bodyPr>
        <a:lstStyle/>
        <a:p>
          <a:pPr marL="0" lvl="0" indent="0" algn="l" defTabSz="711200">
            <a:lnSpc>
              <a:spcPct val="100000"/>
            </a:lnSpc>
            <a:spcBef>
              <a:spcPct val="0"/>
            </a:spcBef>
            <a:spcAft>
              <a:spcPct val="35000"/>
            </a:spcAft>
            <a:buNone/>
          </a:pPr>
          <a:r>
            <a:rPr lang="en-US" sz="1600" kern="1200" dirty="0"/>
            <a:t>How can I do my research on the cloud?</a:t>
          </a:r>
        </a:p>
      </dsp:txBody>
      <dsp:txXfrm>
        <a:off x="515340" y="3904624"/>
        <a:ext cx="10000259" cy="4461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69E2E-8240-485E-872E-F3299955B313}">
      <dsp:nvSpPr>
        <dsp:cNvPr id="0" name=""/>
        <dsp:cNvSpPr/>
      </dsp:nvSpPr>
      <dsp:spPr>
        <a:xfrm>
          <a:off x="467820" y="36734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009AF-AC4D-4FA7-B291-29389BAE9287}">
      <dsp:nvSpPr>
        <dsp:cNvPr id="0" name=""/>
        <dsp:cNvSpPr/>
      </dsp:nvSpPr>
      <dsp:spPr>
        <a:xfrm>
          <a:off x="701820" y="60134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5C5C26-2E3B-4260-9441-DF67461D9EFF}">
      <dsp:nvSpPr>
        <dsp:cNvPr id="0" name=""/>
        <dsp:cNvSpPr/>
      </dsp:nvSpPr>
      <dsp:spPr>
        <a:xfrm>
          <a:off x="116820" y="180734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Biowulf is the High Performance Cluster (HPC) at NIH. </a:t>
          </a:r>
        </a:p>
      </dsp:txBody>
      <dsp:txXfrm>
        <a:off x="116820" y="1807343"/>
        <a:ext cx="1800000" cy="720000"/>
      </dsp:txXfrm>
    </dsp:sp>
    <dsp:sp modelId="{CDD28F14-9DB6-4B67-9C61-9A4F0F6C49AA}">
      <dsp:nvSpPr>
        <dsp:cNvPr id="0" name=""/>
        <dsp:cNvSpPr/>
      </dsp:nvSpPr>
      <dsp:spPr>
        <a:xfrm>
          <a:off x="2582820" y="36734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5E566-343A-47E0-80ED-359AA4CFFFB6}">
      <dsp:nvSpPr>
        <dsp:cNvPr id="0" name=""/>
        <dsp:cNvSpPr/>
      </dsp:nvSpPr>
      <dsp:spPr>
        <a:xfrm>
          <a:off x="2816820" y="60134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7A852-EB2F-406B-ABA6-BC419DCB51A1}">
      <dsp:nvSpPr>
        <dsp:cNvPr id="0" name=""/>
        <dsp:cNvSpPr/>
      </dsp:nvSpPr>
      <dsp:spPr>
        <a:xfrm>
          <a:off x="2231820" y="180734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It can hold a lot more data than your personal computer.</a:t>
          </a:r>
        </a:p>
      </dsp:txBody>
      <dsp:txXfrm>
        <a:off x="2231820" y="1807343"/>
        <a:ext cx="1800000" cy="720000"/>
      </dsp:txXfrm>
    </dsp:sp>
    <dsp:sp modelId="{2B76744F-F9D7-4299-894A-4A5A5873881F}">
      <dsp:nvSpPr>
        <dsp:cNvPr id="0" name=""/>
        <dsp:cNvSpPr/>
      </dsp:nvSpPr>
      <dsp:spPr>
        <a:xfrm>
          <a:off x="4697820" y="36734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AF773F-51EF-4ADE-892D-B7D3ED3A8F92}">
      <dsp:nvSpPr>
        <dsp:cNvPr id="0" name=""/>
        <dsp:cNvSpPr/>
      </dsp:nvSpPr>
      <dsp:spPr>
        <a:xfrm>
          <a:off x="4931820" y="60134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DBE9D9-F707-47B4-A169-B563BA0BB9DC}">
      <dsp:nvSpPr>
        <dsp:cNvPr id="0" name=""/>
        <dsp:cNvSpPr/>
      </dsp:nvSpPr>
      <dsp:spPr>
        <a:xfrm>
          <a:off x="4346820" y="180734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It has much more compute resources than your personal computer.</a:t>
          </a:r>
        </a:p>
      </dsp:txBody>
      <dsp:txXfrm>
        <a:off x="4346820" y="1807343"/>
        <a:ext cx="1800000" cy="720000"/>
      </dsp:txXfrm>
    </dsp:sp>
    <dsp:sp modelId="{08E113E6-BCE3-4BBA-A91C-C6B445A4DF59}">
      <dsp:nvSpPr>
        <dsp:cNvPr id="0" name=""/>
        <dsp:cNvSpPr/>
      </dsp:nvSpPr>
      <dsp:spPr>
        <a:xfrm>
          <a:off x="1525320" y="297734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31787B-322F-4056-9B1C-F4F766386702}">
      <dsp:nvSpPr>
        <dsp:cNvPr id="0" name=""/>
        <dsp:cNvSpPr/>
      </dsp:nvSpPr>
      <dsp:spPr>
        <a:xfrm>
          <a:off x="1759320" y="321134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C6F0C3-D92E-48D0-ACC5-AF11458931C1}">
      <dsp:nvSpPr>
        <dsp:cNvPr id="0" name=""/>
        <dsp:cNvSpPr/>
      </dsp:nvSpPr>
      <dsp:spPr>
        <a:xfrm>
          <a:off x="1174320" y="441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a:t>It can help you analyze “Big Data”.</a:t>
          </a:r>
        </a:p>
      </dsp:txBody>
      <dsp:txXfrm>
        <a:off x="1174320" y="4417344"/>
        <a:ext cx="1800000" cy="720000"/>
      </dsp:txXfrm>
    </dsp:sp>
    <dsp:sp modelId="{8C19B21A-96BE-4B9C-9973-C23BA3A2757D}">
      <dsp:nvSpPr>
        <dsp:cNvPr id="0" name=""/>
        <dsp:cNvSpPr/>
      </dsp:nvSpPr>
      <dsp:spPr>
        <a:xfrm>
          <a:off x="3640320" y="297734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4B72FB-B9E9-4D77-8F81-21CD551D57F4}">
      <dsp:nvSpPr>
        <dsp:cNvPr id="0" name=""/>
        <dsp:cNvSpPr/>
      </dsp:nvSpPr>
      <dsp:spPr>
        <a:xfrm>
          <a:off x="3874320" y="3211343"/>
          <a:ext cx="630000" cy="630000"/>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3B316B-CE34-411C-903A-86BF269F1D40}">
      <dsp:nvSpPr>
        <dsp:cNvPr id="0" name=""/>
        <dsp:cNvSpPr/>
      </dsp:nvSpPr>
      <dsp:spPr>
        <a:xfrm>
          <a:off x="3289320" y="4417344"/>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defRPr cap="all"/>
          </a:pPr>
          <a:r>
            <a:rPr lang="en-US" sz="1200" kern="1200" dirty="0"/>
            <a:t>It is available to all NIH researchers</a:t>
          </a:r>
        </a:p>
      </dsp:txBody>
      <dsp:txXfrm>
        <a:off x="3289320" y="4417344"/>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7802F-AB8A-F14C-A736-1BEFF4790085}" type="datetimeFigureOut">
              <a:rPr lang="en-US" smtClean="0"/>
              <a:t>9/23/24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E88EA-BD47-FD42-AEEB-8DEFDAC673F9}" type="slidenum">
              <a:rPr lang="en-US" smtClean="0"/>
              <a:t>‹#›</a:t>
            </a:fld>
            <a:endParaRPr lang="en-US"/>
          </a:p>
        </p:txBody>
      </p:sp>
    </p:spTree>
    <p:extLst>
      <p:ext uri="{BB962C8B-B14F-4D97-AF65-F5344CB8AC3E}">
        <p14:creationId xmlns:p14="http://schemas.microsoft.com/office/powerpoint/2010/main" val="870370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E88EA-BD47-FD42-AEEB-8DEFDAC673F9}" type="slidenum">
              <a:rPr lang="en-US" smtClean="0"/>
              <a:t>9</a:t>
            </a:fld>
            <a:endParaRPr lang="en-US"/>
          </a:p>
        </p:txBody>
      </p:sp>
    </p:spTree>
    <p:extLst>
      <p:ext uri="{BB962C8B-B14F-4D97-AF65-F5344CB8AC3E}">
        <p14:creationId xmlns:p14="http://schemas.microsoft.com/office/powerpoint/2010/main" val="31969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E88EA-BD47-FD42-AEEB-8DEFDAC673F9}" type="slidenum">
              <a:rPr lang="en-US" smtClean="0"/>
              <a:t>14</a:t>
            </a:fld>
            <a:endParaRPr lang="en-US"/>
          </a:p>
        </p:txBody>
      </p:sp>
    </p:spTree>
    <p:extLst>
      <p:ext uri="{BB962C8B-B14F-4D97-AF65-F5344CB8AC3E}">
        <p14:creationId xmlns:p14="http://schemas.microsoft.com/office/powerpoint/2010/main" val="239854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F7A0-029F-7F43-93DF-356E5AD12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581D37-88E3-4446-8E17-A24B56A32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3824B0-951B-2347-BF75-9BA62F5DD1C8}"/>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5" name="Footer Placeholder 4">
            <a:extLst>
              <a:ext uri="{FF2B5EF4-FFF2-40B4-BE49-F238E27FC236}">
                <a16:creationId xmlns:a16="http://schemas.microsoft.com/office/drawing/2014/main" id="{FECEC2A0-0979-1547-84D6-195B46023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1C88D-3AEE-AB49-9761-604A9C30DF78}"/>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422014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5BABB-73AA-7F45-A639-D50680DD23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01DBC2-97FD-094D-931C-397BB70D2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339B1-7DEC-6045-B1DE-A334E6109594}"/>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5" name="Footer Placeholder 4">
            <a:extLst>
              <a:ext uri="{FF2B5EF4-FFF2-40B4-BE49-F238E27FC236}">
                <a16:creationId xmlns:a16="http://schemas.microsoft.com/office/drawing/2014/main" id="{FAEB891C-F2F6-7549-A60C-202EDF5F9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30115E-DF93-1C47-BB82-AE832ABF55C1}"/>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245720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8287C-4454-FA43-B899-A919B82FB6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92991D-C988-DF43-99D0-C148B9B2E1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F5E54-39BD-414E-A6F8-6234CB8B123E}"/>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5" name="Footer Placeholder 4">
            <a:extLst>
              <a:ext uri="{FF2B5EF4-FFF2-40B4-BE49-F238E27FC236}">
                <a16:creationId xmlns:a16="http://schemas.microsoft.com/office/drawing/2014/main" id="{0F2DBD89-7512-164B-89A0-34D7EB770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69A3E-74FF-C04F-BA0D-59FC807D64DB}"/>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179337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B7F3-3B0D-4245-849A-108C23DE54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A9D313-0979-3748-BDB1-E0AE015957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DEDFA-025F-5642-A210-0FFFCACDEAD2}"/>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5" name="Footer Placeholder 4">
            <a:extLst>
              <a:ext uri="{FF2B5EF4-FFF2-40B4-BE49-F238E27FC236}">
                <a16:creationId xmlns:a16="http://schemas.microsoft.com/office/drawing/2014/main" id="{B55A2370-4D51-4944-A996-848367C1E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CD065-3FB0-B14A-8D99-79F53B0C0CBE}"/>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335623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B8F-3085-F448-A516-F2FDEE2FCC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6B1769-5C35-B94E-843A-3D194DC453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69274B-62CC-7D42-A1A2-487C09A3B38A}"/>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5" name="Footer Placeholder 4">
            <a:extLst>
              <a:ext uri="{FF2B5EF4-FFF2-40B4-BE49-F238E27FC236}">
                <a16:creationId xmlns:a16="http://schemas.microsoft.com/office/drawing/2014/main" id="{10C52E8F-32FF-274B-9FC2-E9940AB67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DED56-2C66-2E42-9B5C-D3103F18636C}"/>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1012414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A42-6B7C-434C-B382-3D6226FE7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8E5A57-7079-1F40-9528-B3031D66B3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E1D27E-D859-874D-A68C-6AD582D2E5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E2E191-A617-4042-912E-3833D61A676C}"/>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6" name="Footer Placeholder 5">
            <a:extLst>
              <a:ext uri="{FF2B5EF4-FFF2-40B4-BE49-F238E27FC236}">
                <a16:creationId xmlns:a16="http://schemas.microsoft.com/office/drawing/2014/main" id="{1CE26E22-2932-FB47-A883-E85E191F2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70F85-2FA2-3B47-9503-5969CB966F6F}"/>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1418583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ABD8-86E0-BD48-8C30-0E3879B63C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DD8BA2-4660-AE40-8A0E-1992EC3CB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274002-2999-FD4B-BAE1-EDBFD8EA53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3D2D3D-D75A-2A47-8957-33A4E6CAD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3776F9-1C82-8543-9B38-AD6F3DEFFE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78440A-A177-0F45-84CE-0CEC4FABE1B6}"/>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8" name="Footer Placeholder 7">
            <a:extLst>
              <a:ext uri="{FF2B5EF4-FFF2-40B4-BE49-F238E27FC236}">
                <a16:creationId xmlns:a16="http://schemas.microsoft.com/office/drawing/2014/main" id="{FAA27991-977D-4E43-97D0-B73120385F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890E17-F8BB-E84A-9A11-B0753FAB3450}"/>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3645591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CB16A-DE56-5E48-B508-13175821B0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B96996-74A5-144A-8D41-BEF79613A017}"/>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4" name="Footer Placeholder 3">
            <a:extLst>
              <a:ext uri="{FF2B5EF4-FFF2-40B4-BE49-F238E27FC236}">
                <a16:creationId xmlns:a16="http://schemas.microsoft.com/office/drawing/2014/main" id="{B93C2AF7-A563-D940-B0C3-08517B8946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6E2505-721B-7C42-ADC2-A6DEA8390752}"/>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2697665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006C8-D56E-FB49-8A3F-FDBAB6BDE569}"/>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3" name="Footer Placeholder 2">
            <a:extLst>
              <a:ext uri="{FF2B5EF4-FFF2-40B4-BE49-F238E27FC236}">
                <a16:creationId xmlns:a16="http://schemas.microsoft.com/office/drawing/2014/main" id="{F27E48F8-AA30-2E46-8101-D6232CDBB4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24D7BF-E5A4-1841-92BD-EEEB90D47DB3}"/>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1406801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46CE0-182E-134C-B08F-98D6AD2272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098D3A-2063-C843-8978-E4F7E1FEE1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500258-2FF0-F642-89DB-509F3B13D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C90DE-457E-4E4A-9E8F-B7242FE9C389}"/>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6" name="Footer Placeholder 5">
            <a:extLst>
              <a:ext uri="{FF2B5EF4-FFF2-40B4-BE49-F238E27FC236}">
                <a16:creationId xmlns:a16="http://schemas.microsoft.com/office/drawing/2014/main" id="{2E8C23D8-D5CA-7748-AD43-F907C87D9B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24FA91-FDA6-4846-935F-86536DC2E08D}"/>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246542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7F4-7652-8541-9D3B-6F93EBA75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90A13-1470-E245-8C3C-CDD6284FBF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CDFF8A-F73F-AE49-BC64-47EE57618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27D6D-233A-0F49-9DCC-71D8BF3633AC}"/>
              </a:ext>
            </a:extLst>
          </p:cNvPr>
          <p:cNvSpPr>
            <a:spLocks noGrp="1"/>
          </p:cNvSpPr>
          <p:nvPr>
            <p:ph type="dt" sz="half" idx="10"/>
          </p:nvPr>
        </p:nvSpPr>
        <p:spPr/>
        <p:txBody>
          <a:bodyPr/>
          <a:lstStyle/>
          <a:p>
            <a:fld id="{8DE41467-26EC-F14B-9A29-8C2B3A8E49C6}" type="datetimeFigureOut">
              <a:rPr lang="en-US" smtClean="0"/>
              <a:t>9/23/24</a:t>
            </a:fld>
            <a:endParaRPr lang="en-US"/>
          </a:p>
        </p:txBody>
      </p:sp>
      <p:sp>
        <p:nvSpPr>
          <p:cNvPr id="6" name="Footer Placeholder 5">
            <a:extLst>
              <a:ext uri="{FF2B5EF4-FFF2-40B4-BE49-F238E27FC236}">
                <a16:creationId xmlns:a16="http://schemas.microsoft.com/office/drawing/2014/main" id="{84A9695B-EEE3-1A48-8BC9-85C447769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F6AE3-2F34-014B-8800-3F3CAA04C646}"/>
              </a:ext>
            </a:extLst>
          </p:cNvPr>
          <p:cNvSpPr>
            <a:spLocks noGrp="1"/>
          </p:cNvSpPr>
          <p:nvPr>
            <p:ph type="sldNum" sz="quarter" idx="12"/>
          </p:nvPr>
        </p:nvSpPr>
        <p:spPr/>
        <p:txBody>
          <a:bodyPr/>
          <a:lstStyle/>
          <a:p>
            <a:fld id="{D36BE54F-754E-E044-8255-3FFF750FD08B}" type="slidenum">
              <a:rPr lang="en-US" smtClean="0"/>
              <a:t>‹#›</a:t>
            </a:fld>
            <a:endParaRPr lang="en-US"/>
          </a:p>
        </p:txBody>
      </p:sp>
    </p:spTree>
    <p:extLst>
      <p:ext uri="{BB962C8B-B14F-4D97-AF65-F5344CB8AC3E}">
        <p14:creationId xmlns:p14="http://schemas.microsoft.com/office/powerpoint/2010/main" val="3247524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6028A3-0B48-0A45-9DD7-2B90367935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63F17A-F292-0D41-AFFA-977DE67B8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FE2A1D-B49B-8C4C-9299-D427E1464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E41467-26EC-F14B-9A29-8C2B3A8E49C6}" type="datetimeFigureOut">
              <a:rPr lang="en-US" smtClean="0"/>
              <a:t>9/23/24</a:t>
            </a:fld>
            <a:endParaRPr lang="en-US"/>
          </a:p>
        </p:txBody>
      </p:sp>
      <p:sp>
        <p:nvSpPr>
          <p:cNvPr id="5" name="Footer Placeholder 4">
            <a:extLst>
              <a:ext uri="{FF2B5EF4-FFF2-40B4-BE49-F238E27FC236}">
                <a16:creationId xmlns:a16="http://schemas.microsoft.com/office/drawing/2014/main" id="{797E7957-3CE4-2646-B38F-E9A7934204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48DE2E-6852-8744-8CFE-94EA4A806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BE54F-754E-E044-8255-3FFF750FD08B}" type="slidenum">
              <a:rPr lang="en-US" smtClean="0"/>
              <a:t>‹#›</a:t>
            </a:fld>
            <a:endParaRPr lang="en-US"/>
          </a:p>
        </p:txBody>
      </p:sp>
    </p:spTree>
    <p:extLst>
      <p:ext uri="{BB962C8B-B14F-4D97-AF65-F5344CB8AC3E}">
        <p14:creationId xmlns:p14="http://schemas.microsoft.com/office/powerpoint/2010/main" val="2047931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8DF899-FEB5-670C-4473-80CBF4CB69CD}"/>
              </a:ext>
            </a:extLst>
          </p:cNvPr>
          <p:cNvSpPr>
            <a:spLocks noGrp="1"/>
          </p:cNvSpPr>
          <p:nvPr>
            <p:ph type="title"/>
          </p:nvPr>
        </p:nvSpPr>
        <p:spPr>
          <a:xfrm>
            <a:off x="838200" y="557189"/>
            <a:ext cx="3374136" cy="5567891"/>
          </a:xfrm>
        </p:spPr>
        <p:txBody>
          <a:bodyPr>
            <a:normAutofit/>
          </a:bodyPr>
          <a:lstStyle/>
          <a:p>
            <a:r>
              <a:rPr lang="en-US" sz="5200"/>
              <a:t>Good Morning and Welcome!</a:t>
            </a:r>
            <a:br>
              <a:rPr lang="en-US" sz="5200"/>
            </a:br>
            <a:r>
              <a:rPr lang="en-US" sz="5200"/>
              <a:t> </a:t>
            </a:r>
            <a:br>
              <a:rPr lang="en-US" sz="5200"/>
            </a:br>
            <a:r>
              <a:rPr lang="en-US" sz="5200"/>
              <a:t>Morning Schedule</a:t>
            </a:r>
          </a:p>
        </p:txBody>
      </p:sp>
      <p:graphicFrame>
        <p:nvGraphicFramePr>
          <p:cNvPr id="18" name="Content Placeholder 2">
            <a:extLst>
              <a:ext uri="{FF2B5EF4-FFF2-40B4-BE49-F238E27FC236}">
                <a16:creationId xmlns:a16="http://schemas.microsoft.com/office/drawing/2014/main" id="{3C5A273D-3B92-F042-3461-E5E3F3DD87A5}"/>
              </a:ext>
            </a:extLst>
          </p:cNvPr>
          <p:cNvGraphicFramePr>
            <a:graphicFrameLocks noGrp="1"/>
          </p:cNvGraphicFramePr>
          <p:nvPr>
            <p:ph idx="1"/>
            <p:extLst>
              <p:ext uri="{D42A27DB-BD31-4B8C-83A1-F6EECF244321}">
                <p14:modId xmlns:p14="http://schemas.microsoft.com/office/powerpoint/2010/main" val="2609178642"/>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0495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2C418-79B6-DFB7-BD93-D2A2E1A97817}"/>
              </a:ext>
            </a:extLst>
          </p:cNvPr>
          <p:cNvSpPr>
            <a:spLocks noGrp="1"/>
          </p:cNvSpPr>
          <p:nvPr>
            <p:ph type="title"/>
          </p:nvPr>
        </p:nvSpPr>
        <p:spPr>
          <a:xfrm>
            <a:off x="6574587" y="2589085"/>
            <a:ext cx="5345341" cy="1297115"/>
          </a:xfrm>
        </p:spPr>
        <p:txBody>
          <a:bodyPr vert="horz" lIns="91440" tIns="45720" rIns="91440" bIns="45720" rtlCol="0" anchor="t">
            <a:normAutofit/>
          </a:bodyPr>
          <a:lstStyle/>
          <a:p>
            <a:r>
              <a:rPr lang="en-US" sz="4000" kern="1200" dirty="0">
                <a:solidFill>
                  <a:schemeClr val="tx2"/>
                </a:solidFill>
                <a:latin typeface="+mj-lt"/>
                <a:ea typeface="+mj-ea"/>
                <a:cs typeface="+mj-cs"/>
              </a:rPr>
              <a:t>BTEP How to contact us…</a:t>
            </a:r>
          </a:p>
        </p:txBody>
      </p:sp>
      <p:sp>
        <p:nvSpPr>
          <p:cNvPr id="3" name="Content Placeholder 2">
            <a:extLst>
              <a:ext uri="{FF2B5EF4-FFF2-40B4-BE49-F238E27FC236}">
                <a16:creationId xmlns:a16="http://schemas.microsoft.com/office/drawing/2014/main" id="{8A5D4A5E-CE3D-2360-18CA-9A0E5859EA12}"/>
              </a:ext>
            </a:extLst>
          </p:cNvPr>
          <p:cNvSpPr>
            <a:spLocks noGrp="1"/>
          </p:cNvSpPr>
          <p:nvPr>
            <p:ph idx="1"/>
          </p:nvPr>
        </p:nvSpPr>
        <p:spPr>
          <a:xfrm>
            <a:off x="6590966" y="3428999"/>
            <a:ext cx="4805691" cy="838831"/>
          </a:xfrm>
        </p:spPr>
        <p:txBody>
          <a:bodyPr vert="horz" lIns="91440" tIns="45720" rIns="91440" bIns="45720" rtlCol="0" anchor="b">
            <a:normAutofit/>
          </a:bodyPr>
          <a:lstStyle/>
          <a:p>
            <a:pPr marL="0" indent="0">
              <a:buNone/>
            </a:pPr>
            <a:r>
              <a:rPr lang="en-US" kern="1200" dirty="0">
                <a:solidFill>
                  <a:schemeClr val="tx2"/>
                </a:solidFill>
                <a:latin typeface="+mn-lt"/>
                <a:ea typeface="+mn-ea"/>
                <a:cs typeface="+mn-cs"/>
              </a:rPr>
              <a:t>Email: </a:t>
            </a:r>
            <a:r>
              <a:rPr lang="en-US" kern="1200" dirty="0" err="1">
                <a:solidFill>
                  <a:schemeClr val="tx2"/>
                </a:solidFill>
                <a:latin typeface="+mn-lt"/>
                <a:ea typeface="+mn-ea"/>
                <a:cs typeface="+mn-cs"/>
              </a:rPr>
              <a:t>ncibtep@nih.gov</a:t>
            </a:r>
            <a:endParaRPr lang="en-US" kern="1200" dirty="0">
              <a:solidFill>
                <a:schemeClr val="tx2"/>
              </a:solidFill>
              <a:latin typeface="+mn-lt"/>
              <a:ea typeface="+mn-ea"/>
              <a:cs typeface="+mn-cs"/>
            </a:endParaRPr>
          </a:p>
        </p:txBody>
      </p:sp>
      <p:pic>
        <p:nvPicPr>
          <p:cNvPr id="7" name="Graphic 6" descr="Envelope">
            <a:extLst>
              <a:ext uri="{FF2B5EF4-FFF2-40B4-BE49-F238E27FC236}">
                <a16:creationId xmlns:a16="http://schemas.microsoft.com/office/drawing/2014/main" id="{A89AF944-7B39-9B37-D03C-6B1076F555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20" name="Group 19">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38517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F3831229-6AA1-6B2E-6484-C516ED58E2D8}"/>
              </a:ext>
            </a:extLst>
          </p:cNvPr>
          <p:cNvSpPr>
            <a:spLocks noGrp="1"/>
          </p:cNvSpPr>
          <p:nvPr>
            <p:ph type="title"/>
          </p:nvPr>
        </p:nvSpPr>
        <p:spPr>
          <a:xfrm>
            <a:off x="479394" y="1070800"/>
            <a:ext cx="3939688" cy="5583126"/>
          </a:xfrm>
        </p:spPr>
        <p:txBody>
          <a:bodyPr>
            <a:normAutofit/>
          </a:bodyPr>
          <a:lstStyle/>
          <a:p>
            <a:pPr algn="r"/>
            <a:r>
              <a:rPr lang="en-US" sz="6800" dirty="0"/>
              <a:t>Although we are a NCI/CCR resource…</a:t>
            </a:r>
          </a:p>
        </p:txBody>
      </p:sp>
      <p:cxnSp>
        <p:nvCxnSpPr>
          <p:cNvPr id="30" name="Straight Connector 29">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4" name="Content Placeholder 4">
            <a:extLst>
              <a:ext uri="{FF2B5EF4-FFF2-40B4-BE49-F238E27FC236}">
                <a16:creationId xmlns:a16="http://schemas.microsoft.com/office/drawing/2014/main" id="{BF840275-CFC2-B4E4-6EE6-D6F7742F98C5}"/>
              </a:ext>
            </a:extLst>
          </p:cNvPr>
          <p:cNvGraphicFramePr>
            <a:graphicFrameLocks noGrp="1"/>
          </p:cNvGraphicFramePr>
          <p:nvPr>
            <p:ph idx="1"/>
            <p:extLst>
              <p:ext uri="{D42A27DB-BD31-4B8C-83A1-F6EECF244321}">
                <p14:modId xmlns:p14="http://schemas.microsoft.com/office/powerpoint/2010/main" val="210986979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0225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5DA3-4285-B8A0-B103-66B5B9E66511}"/>
              </a:ext>
            </a:extLst>
          </p:cNvPr>
          <p:cNvSpPr>
            <a:spLocks noGrp="1"/>
          </p:cNvSpPr>
          <p:nvPr>
            <p:ph type="title"/>
          </p:nvPr>
        </p:nvSpPr>
        <p:spPr/>
        <p:txBody>
          <a:bodyPr/>
          <a:lstStyle/>
          <a:p>
            <a:r>
              <a:rPr lang="en-US" dirty="0"/>
              <a:t>Which of these questions can be answered on the BTEP Website?</a:t>
            </a:r>
          </a:p>
        </p:txBody>
      </p:sp>
      <p:graphicFrame>
        <p:nvGraphicFramePr>
          <p:cNvPr id="5" name="Content Placeholder 2">
            <a:extLst>
              <a:ext uri="{FF2B5EF4-FFF2-40B4-BE49-F238E27FC236}">
                <a16:creationId xmlns:a16="http://schemas.microsoft.com/office/drawing/2014/main" id="{41B6EF0B-7622-7DAD-D2BC-CE7E7B875329}"/>
              </a:ext>
            </a:extLst>
          </p:cNvPr>
          <p:cNvGraphicFramePr>
            <a:graphicFrameLocks noGrp="1"/>
          </p:cNvGraphicFramePr>
          <p:nvPr>
            <p:ph idx="1"/>
            <p:extLst>
              <p:ext uri="{D42A27DB-BD31-4B8C-83A1-F6EECF244321}">
                <p14:modId xmlns:p14="http://schemas.microsoft.com/office/powerpoint/2010/main" val="13196770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171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4BC568-1776-D9BD-ACD8-C395C1BACC06}"/>
              </a:ext>
            </a:extLst>
          </p:cNvPr>
          <p:cNvSpPr txBox="1"/>
          <p:nvPr/>
        </p:nvSpPr>
        <p:spPr>
          <a:xfrm>
            <a:off x="7334054" y="6287678"/>
            <a:ext cx="3413691" cy="369332"/>
          </a:xfrm>
          <a:prstGeom prst="rect">
            <a:avLst/>
          </a:prstGeom>
          <a:noFill/>
        </p:spPr>
        <p:txBody>
          <a:bodyPr wrap="none" rtlCol="0">
            <a:spAutoFit/>
          </a:bodyPr>
          <a:lstStyle/>
          <a:p>
            <a:r>
              <a:rPr lang="en-US" dirty="0" err="1"/>
              <a:t>bioinformatics.ccr.cancer.gov</a:t>
            </a:r>
            <a:r>
              <a:rPr lang="en-US" dirty="0"/>
              <a:t>/</a:t>
            </a:r>
            <a:r>
              <a:rPr lang="en-US" dirty="0" err="1"/>
              <a:t>btep</a:t>
            </a:r>
            <a:endParaRPr lang="en-US" dirty="0"/>
          </a:p>
        </p:txBody>
      </p:sp>
      <p:pic>
        <p:nvPicPr>
          <p:cNvPr id="7" name="Content Placeholder 6">
            <a:extLst>
              <a:ext uri="{FF2B5EF4-FFF2-40B4-BE49-F238E27FC236}">
                <a16:creationId xmlns:a16="http://schemas.microsoft.com/office/drawing/2014/main" id="{92DA6FC1-B48A-CB69-A0BB-6F7F59E4A580}"/>
              </a:ext>
            </a:extLst>
          </p:cNvPr>
          <p:cNvPicPr>
            <a:picLocks noGrp="1" noChangeAspect="1"/>
          </p:cNvPicPr>
          <p:nvPr>
            <p:ph idx="1"/>
          </p:nvPr>
        </p:nvPicPr>
        <p:blipFill>
          <a:blip r:embed="rId2"/>
          <a:stretch>
            <a:fillRect/>
          </a:stretch>
        </p:blipFill>
        <p:spPr>
          <a:xfrm>
            <a:off x="596109" y="432484"/>
            <a:ext cx="10999781" cy="5644225"/>
          </a:xfrm>
        </p:spPr>
      </p:pic>
    </p:spTree>
    <p:extLst>
      <p:ext uri="{BB962C8B-B14F-4D97-AF65-F5344CB8AC3E}">
        <p14:creationId xmlns:p14="http://schemas.microsoft.com/office/powerpoint/2010/main" val="328369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305EFDF-EB22-84A9-9E81-8A7950B674FF}"/>
              </a:ext>
            </a:extLst>
          </p:cNvPr>
          <p:cNvSpPr>
            <a:spLocks noGrp="1"/>
          </p:cNvSpPr>
          <p:nvPr>
            <p:ph type="title"/>
          </p:nvPr>
        </p:nvSpPr>
        <p:spPr>
          <a:xfrm>
            <a:off x="419100" y="0"/>
            <a:ext cx="11353800" cy="1325563"/>
          </a:xfrm>
        </p:spPr>
        <p:txBody>
          <a:bodyPr/>
          <a:lstStyle/>
          <a:p>
            <a:pPr algn="ctr"/>
            <a:r>
              <a:rPr lang="en-US" dirty="0"/>
              <a:t>NIH Bioinformatics Calendar maintained by BTEP</a:t>
            </a:r>
          </a:p>
        </p:txBody>
      </p:sp>
      <p:pic>
        <p:nvPicPr>
          <p:cNvPr id="6" name="Content Placeholder 5">
            <a:extLst>
              <a:ext uri="{FF2B5EF4-FFF2-40B4-BE49-F238E27FC236}">
                <a16:creationId xmlns:a16="http://schemas.microsoft.com/office/drawing/2014/main" id="{E2863B6E-974F-21DD-F1EA-9D7617DE1EBB}"/>
              </a:ext>
            </a:extLst>
          </p:cNvPr>
          <p:cNvPicPr>
            <a:picLocks noGrp="1" noChangeAspect="1"/>
          </p:cNvPicPr>
          <p:nvPr>
            <p:ph idx="1"/>
          </p:nvPr>
        </p:nvPicPr>
        <p:blipFill>
          <a:blip r:embed="rId3"/>
          <a:stretch>
            <a:fillRect/>
          </a:stretch>
        </p:blipFill>
        <p:spPr>
          <a:xfrm>
            <a:off x="913019" y="1179683"/>
            <a:ext cx="10365961" cy="4984771"/>
          </a:xfrm>
        </p:spPr>
      </p:pic>
    </p:spTree>
    <p:extLst>
      <p:ext uri="{BB962C8B-B14F-4D97-AF65-F5344CB8AC3E}">
        <p14:creationId xmlns:p14="http://schemas.microsoft.com/office/powerpoint/2010/main" val="1739458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8144DF-0873-E775-122D-9C59400A73B7}"/>
              </a:ext>
            </a:extLst>
          </p:cNvPr>
          <p:cNvSpPr>
            <a:spLocks noGrp="1"/>
          </p:cNvSpPr>
          <p:nvPr>
            <p:ph type="title"/>
          </p:nvPr>
        </p:nvSpPr>
        <p:spPr/>
        <p:txBody>
          <a:bodyPr/>
          <a:lstStyle/>
          <a:p>
            <a:pPr algn="ctr"/>
            <a:r>
              <a:rPr lang="en-US" dirty="0"/>
              <a:t>How to read a </a:t>
            </a:r>
            <a:r>
              <a:rPr lang="en-US" dirty="0" err="1"/>
              <a:t>FastQC</a:t>
            </a:r>
            <a:r>
              <a:rPr lang="en-US" dirty="0"/>
              <a:t> Report</a:t>
            </a:r>
          </a:p>
        </p:txBody>
      </p:sp>
      <p:pic>
        <p:nvPicPr>
          <p:cNvPr id="6" name="Content Placeholder 5">
            <a:extLst>
              <a:ext uri="{FF2B5EF4-FFF2-40B4-BE49-F238E27FC236}">
                <a16:creationId xmlns:a16="http://schemas.microsoft.com/office/drawing/2014/main" id="{A749D1D3-7698-C7B6-3142-166194128647}"/>
              </a:ext>
            </a:extLst>
          </p:cNvPr>
          <p:cNvPicPr>
            <a:picLocks noGrp="1" noChangeAspect="1"/>
          </p:cNvPicPr>
          <p:nvPr>
            <p:ph idx="1"/>
          </p:nvPr>
        </p:nvPicPr>
        <p:blipFill>
          <a:blip r:embed="rId2"/>
          <a:stretch>
            <a:fillRect/>
          </a:stretch>
        </p:blipFill>
        <p:spPr>
          <a:xfrm>
            <a:off x="1810114" y="1530382"/>
            <a:ext cx="8571772" cy="5101390"/>
          </a:xfrm>
        </p:spPr>
      </p:pic>
    </p:spTree>
    <p:extLst>
      <p:ext uri="{BB962C8B-B14F-4D97-AF65-F5344CB8AC3E}">
        <p14:creationId xmlns:p14="http://schemas.microsoft.com/office/powerpoint/2010/main" val="3663002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3BD62-11B4-0CCF-1042-6778AD600F5A}"/>
              </a:ext>
            </a:extLst>
          </p:cNvPr>
          <p:cNvSpPr>
            <a:spLocks noGrp="1"/>
          </p:cNvSpPr>
          <p:nvPr>
            <p:ph type="title"/>
          </p:nvPr>
        </p:nvSpPr>
        <p:spPr/>
        <p:txBody>
          <a:bodyPr/>
          <a:lstStyle/>
          <a:p>
            <a:pPr algn="ctr"/>
            <a:r>
              <a:rPr lang="en-US" dirty="0"/>
              <a:t>How to move large files with Globus</a:t>
            </a:r>
          </a:p>
        </p:txBody>
      </p:sp>
      <p:pic>
        <p:nvPicPr>
          <p:cNvPr id="5" name="Content Placeholder 4">
            <a:extLst>
              <a:ext uri="{FF2B5EF4-FFF2-40B4-BE49-F238E27FC236}">
                <a16:creationId xmlns:a16="http://schemas.microsoft.com/office/drawing/2014/main" id="{E8C4AB84-84CB-39D3-0DCC-43C8C521EC63}"/>
              </a:ext>
            </a:extLst>
          </p:cNvPr>
          <p:cNvPicPr>
            <a:picLocks noGrp="1" noChangeAspect="1"/>
          </p:cNvPicPr>
          <p:nvPr>
            <p:ph idx="1"/>
          </p:nvPr>
        </p:nvPicPr>
        <p:blipFill>
          <a:blip r:embed="rId2"/>
          <a:stretch>
            <a:fillRect/>
          </a:stretch>
        </p:blipFill>
        <p:spPr>
          <a:xfrm>
            <a:off x="3061360" y="1690688"/>
            <a:ext cx="6069279" cy="4806669"/>
          </a:xfrm>
        </p:spPr>
      </p:pic>
    </p:spTree>
    <p:extLst>
      <p:ext uri="{BB962C8B-B14F-4D97-AF65-F5344CB8AC3E}">
        <p14:creationId xmlns:p14="http://schemas.microsoft.com/office/powerpoint/2010/main" val="4196072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3EEE9-A775-8999-5607-FEF355F38429}"/>
              </a:ext>
            </a:extLst>
          </p:cNvPr>
          <p:cNvSpPr>
            <a:spLocks noGrp="1"/>
          </p:cNvSpPr>
          <p:nvPr>
            <p:ph type="title"/>
          </p:nvPr>
        </p:nvSpPr>
        <p:spPr/>
        <p:txBody>
          <a:bodyPr/>
          <a:lstStyle/>
          <a:p>
            <a:pPr algn="ctr"/>
            <a:r>
              <a:rPr lang="en-US" dirty="0"/>
              <a:t>Recordings of Past Events – Video Archive</a:t>
            </a:r>
          </a:p>
        </p:txBody>
      </p:sp>
      <p:pic>
        <p:nvPicPr>
          <p:cNvPr id="5" name="Content Placeholder 4">
            <a:extLst>
              <a:ext uri="{FF2B5EF4-FFF2-40B4-BE49-F238E27FC236}">
                <a16:creationId xmlns:a16="http://schemas.microsoft.com/office/drawing/2014/main" id="{2FE0A6D0-6442-EA9B-2A09-8987AB6E637D}"/>
              </a:ext>
            </a:extLst>
          </p:cNvPr>
          <p:cNvPicPr>
            <a:picLocks noGrp="1" noChangeAspect="1"/>
          </p:cNvPicPr>
          <p:nvPr>
            <p:ph idx="1"/>
          </p:nvPr>
        </p:nvPicPr>
        <p:blipFill>
          <a:blip r:embed="rId2"/>
          <a:stretch>
            <a:fillRect/>
          </a:stretch>
        </p:blipFill>
        <p:spPr>
          <a:xfrm>
            <a:off x="1885297" y="1458411"/>
            <a:ext cx="8421405" cy="5264396"/>
          </a:xfrm>
        </p:spPr>
      </p:pic>
    </p:spTree>
    <p:extLst>
      <p:ext uri="{BB962C8B-B14F-4D97-AF65-F5344CB8AC3E}">
        <p14:creationId xmlns:p14="http://schemas.microsoft.com/office/powerpoint/2010/main" val="794523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0B01-E5B5-D2AB-FD5D-857E9412BB82}"/>
              </a:ext>
            </a:extLst>
          </p:cNvPr>
          <p:cNvSpPr>
            <a:spLocks noGrp="1"/>
          </p:cNvSpPr>
          <p:nvPr>
            <p:ph type="title"/>
          </p:nvPr>
        </p:nvSpPr>
        <p:spPr/>
        <p:txBody>
          <a:bodyPr/>
          <a:lstStyle/>
          <a:p>
            <a:pPr algn="ctr"/>
            <a:r>
              <a:rPr lang="en-US" dirty="0"/>
              <a:t>Class Documentation</a:t>
            </a:r>
          </a:p>
        </p:txBody>
      </p:sp>
      <p:pic>
        <p:nvPicPr>
          <p:cNvPr id="5" name="Content Placeholder 4">
            <a:extLst>
              <a:ext uri="{FF2B5EF4-FFF2-40B4-BE49-F238E27FC236}">
                <a16:creationId xmlns:a16="http://schemas.microsoft.com/office/drawing/2014/main" id="{AA8245F7-2673-A565-1EC7-DC58D9555F4B}"/>
              </a:ext>
            </a:extLst>
          </p:cNvPr>
          <p:cNvPicPr>
            <a:picLocks noGrp="1" noChangeAspect="1"/>
          </p:cNvPicPr>
          <p:nvPr>
            <p:ph idx="1"/>
          </p:nvPr>
        </p:nvPicPr>
        <p:blipFill>
          <a:blip r:embed="rId2"/>
          <a:stretch>
            <a:fillRect/>
          </a:stretch>
        </p:blipFill>
        <p:spPr>
          <a:xfrm>
            <a:off x="1203961" y="1458410"/>
            <a:ext cx="9784077" cy="4706978"/>
          </a:xfrm>
        </p:spPr>
      </p:pic>
    </p:spTree>
    <p:extLst>
      <p:ext uri="{BB962C8B-B14F-4D97-AF65-F5344CB8AC3E}">
        <p14:creationId xmlns:p14="http://schemas.microsoft.com/office/powerpoint/2010/main" val="35079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C922D4-5960-754D-9EB0-9A9741BC1D84}"/>
              </a:ext>
            </a:extLst>
          </p:cNvPr>
          <p:cNvSpPr>
            <a:spLocks noGrp="1"/>
          </p:cNvSpPr>
          <p:nvPr>
            <p:ph type="title"/>
          </p:nvPr>
        </p:nvSpPr>
        <p:spPr>
          <a:xfrm>
            <a:off x="355776" y="620392"/>
            <a:ext cx="4921902" cy="5504688"/>
          </a:xfrm>
        </p:spPr>
        <p:txBody>
          <a:bodyPr>
            <a:normAutofit/>
          </a:bodyPr>
          <a:lstStyle/>
          <a:p>
            <a:r>
              <a:rPr lang="en-US" sz="6000" dirty="0">
                <a:solidFill>
                  <a:schemeClr val="accent5"/>
                </a:solidFill>
              </a:rPr>
              <a:t>Why you should get to know Biowulf</a:t>
            </a:r>
          </a:p>
        </p:txBody>
      </p:sp>
      <p:graphicFrame>
        <p:nvGraphicFramePr>
          <p:cNvPr id="5" name="Content Placeholder 2">
            <a:extLst>
              <a:ext uri="{FF2B5EF4-FFF2-40B4-BE49-F238E27FC236}">
                <a16:creationId xmlns:a16="http://schemas.microsoft.com/office/drawing/2014/main" id="{24933588-5430-3474-12CE-E92222DB9C6D}"/>
              </a:ext>
            </a:extLst>
          </p:cNvPr>
          <p:cNvGraphicFramePr>
            <a:graphicFrameLocks noGrp="1"/>
          </p:cNvGraphicFramePr>
          <p:nvPr>
            <p:ph idx="1"/>
            <p:extLst>
              <p:ext uri="{D42A27DB-BD31-4B8C-83A1-F6EECF244321}">
                <p14:modId xmlns:p14="http://schemas.microsoft.com/office/powerpoint/2010/main" val="379208273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931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0">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ight Triangle 18">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D52E7D-13E7-C645-8233-045E0C92C507}"/>
              </a:ext>
            </a:extLst>
          </p:cNvPr>
          <p:cNvSpPr>
            <a:spLocks noGrp="1"/>
          </p:cNvSpPr>
          <p:nvPr>
            <p:ph type="title"/>
          </p:nvPr>
        </p:nvSpPr>
        <p:spPr>
          <a:xfrm>
            <a:off x="1006900" y="1188637"/>
            <a:ext cx="3057101" cy="4480726"/>
          </a:xfrm>
        </p:spPr>
        <p:txBody>
          <a:bodyPr>
            <a:normAutofit/>
          </a:bodyPr>
          <a:lstStyle/>
          <a:p>
            <a:pPr algn="r"/>
            <a:r>
              <a:rPr lang="en-US" sz="5100" dirty="0"/>
              <a:t>Afternoon Schedule</a:t>
            </a:r>
          </a:p>
        </p:txBody>
      </p:sp>
      <p:cxnSp>
        <p:nvCxnSpPr>
          <p:cNvPr id="17" name="Straight Connector 16">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 name="Content Placeholder 2">
            <a:extLst>
              <a:ext uri="{FF2B5EF4-FFF2-40B4-BE49-F238E27FC236}">
                <a16:creationId xmlns:a16="http://schemas.microsoft.com/office/drawing/2014/main" id="{CAAB7FF1-58A1-88F7-6169-A604050C6CBC}"/>
              </a:ext>
            </a:extLst>
          </p:cNvPr>
          <p:cNvGraphicFramePr>
            <a:graphicFrameLocks noGrp="1"/>
          </p:cNvGraphicFramePr>
          <p:nvPr>
            <p:ph idx="1"/>
            <p:extLst>
              <p:ext uri="{D42A27DB-BD31-4B8C-83A1-F6EECF244321}">
                <p14:modId xmlns:p14="http://schemas.microsoft.com/office/powerpoint/2010/main" val="2353918350"/>
              </p:ext>
            </p:extLst>
          </p:nvPr>
        </p:nvGraphicFramePr>
        <p:xfrm>
          <a:off x="5170778" y="1188637"/>
          <a:ext cx="4780416" cy="448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5817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6A4A31-4D4B-DBCE-F092-627F7FD41186}"/>
              </a:ext>
            </a:extLst>
          </p:cNvPr>
          <p:cNvSpPr>
            <a:spLocks noGrp="1"/>
          </p:cNvSpPr>
          <p:nvPr>
            <p:ph type="title"/>
          </p:nvPr>
        </p:nvSpPr>
        <p:spPr>
          <a:xfrm>
            <a:off x="838200" y="459863"/>
            <a:ext cx="10515600" cy="1004594"/>
          </a:xfrm>
        </p:spPr>
        <p:txBody>
          <a:bodyPr>
            <a:normAutofit/>
          </a:bodyPr>
          <a:lstStyle/>
          <a:p>
            <a:pPr algn="ctr"/>
            <a:r>
              <a:rPr lang="en-US" dirty="0">
                <a:solidFill>
                  <a:srgbClr val="FFFFFF"/>
                </a:solidFill>
              </a:rPr>
              <a:t>Some </a:t>
            </a:r>
            <a:r>
              <a:rPr lang="en-US" dirty="0" err="1">
                <a:solidFill>
                  <a:srgbClr val="FFFFFF"/>
                </a:solidFill>
              </a:rPr>
              <a:t>list.nih.gov</a:t>
            </a:r>
            <a:r>
              <a:rPr lang="en-US" dirty="0">
                <a:solidFill>
                  <a:srgbClr val="FFFFFF"/>
                </a:solidFill>
              </a:rPr>
              <a:t> Mailing lists</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FD5BCA6-AE68-A57C-CE99-D66D98CA51DB}"/>
              </a:ext>
            </a:extLst>
          </p:cNvPr>
          <p:cNvGraphicFramePr>
            <a:graphicFrameLocks noGrp="1"/>
          </p:cNvGraphicFramePr>
          <p:nvPr>
            <p:ph idx="1"/>
            <p:extLst>
              <p:ext uri="{D42A27DB-BD31-4B8C-83A1-F6EECF244321}">
                <p14:modId xmlns:p14="http://schemas.microsoft.com/office/powerpoint/2010/main" val="1116111015"/>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444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B9D456-6566-A3C2-5DAF-61A6F291B697}"/>
              </a:ext>
            </a:extLst>
          </p:cNvPr>
          <p:cNvSpPr>
            <a:spLocks noGrp="1"/>
          </p:cNvSpPr>
          <p:nvPr>
            <p:ph type="title"/>
          </p:nvPr>
        </p:nvSpPr>
        <p:spPr>
          <a:xfrm>
            <a:off x="621792" y="1161288"/>
            <a:ext cx="3602736" cy="4526280"/>
          </a:xfrm>
        </p:spPr>
        <p:txBody>
          <a:bodyPr>
            <a:normAutofit/>
          </a:bodyPr>
          <a:lstStyle/>
          <a:p>
            <a:r>
              <a:rPr lang="en-US" sz="4000" dirty="0"/>
              <a:t>Training: Coursera licenses are available to all NIH, provided by NIH ODSS</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Content Placeholder 3">
            <a:extLst>
              <a:ext uri="{FF2B5EF4-FFF2-40B4-BE49-F238E27FC236}">
                <a16:creationId xmlns:a16="http://schemas.microsoft.com/office/drawing/2014/main" id="{8401A677-A5AC-08D5-DA23-9838554E0C0E}"/>
              </a:ext>
            </a:extLst>
          </p:cNvPr>
          <p:cNvGraphicFramePr>
            <a:graphicFrameLocks noGrp="1"/>
          </p:cNvGraphicFramePr>
          <p:nvPr>
            <p:ph idx="1"/>
            <p:extLst>
              <p:ext uri="{D42A27DB-BD31-4B8C-83A1-F6EECF244321}">
                <p14:modId xmlns:p14="http://schemas.microsoft.com/office/powerpoint/2010/main" val="236675908"/>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6942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CF548-46C4-32D8-F8C1-14C43BC6BD12}"/>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NIH Cloud Resources</a:t>
            </a:r>
          </a:p>
        </p:txBody>
      </p:sp>
      <p:sp>
        <p:nvSpPr>
          <p:cNvPr id="13" name="Content Placeholder 2">
            <a:extLst>
              <a:ext uri="{FF2B5EF4-FFF2-40B4-BE49-F238E27FC236}">
                <a16:creationId xmlns:a16="http://schemas.microsoft.com/office/drawing/2014/main" id="{2221EE59-4023-1AB4-D802-48B2FCC5637B}"/>
              </a:ext>
            </a:extLst>
          </p:cNvPr>
          <p:cNvSpPr>
            <a:spLocks noGrp="1"/>
          </p:cNvSpPr>
          <p:nvPr>
            <p:ph idx="1"/>
          </p:nvPr>
        </p:nvSpPr>
        <p:spPr>
          <a:xfrm>
            <a:off x="1371599" y="2318197"/>
            <a:ext cx="9724031" cy="3683358"/>
          </a:xfrm>
        </p:spPr>
        <p:txBody>
          <a:bodyPr anchor="ctr">
            <a:normAutofit/>
          </a:bodyPr>
          <a:lstStyle/>
          <a:p>
            <a:r>
              <a:rPr lang="en-US" sz="2000"/>
              <a:t>NCI Cancer Research Data Commons (CRDC) is a cloud-based data science infrastructure that connects data sets with analytics tools to allow users to share, integrate, analyze, and visualize cancer research data to drive scientific discovery. </a:t>
            </a:r>
          </a:p>
          <a:p>
            <a:r>
              <a:rPr lang="en-US" sz="2000"/>
              <a:t>Cancer Genomics Cloud (CGC/SevenBridges/ Velsera)</a:t>
            </a:r>
          </a:p>
          <a:p>
            <a:r>
              <a:rPr lang="en-US" sz="2000"/>
              <a:t>AnVIL NHGRI's Genomic Data Science Analysis, Visualization, and Informatics Lab-Space</a:t>
            </a:r>
          </a:p>
          <a:p>
            <a:r>
              <a:rPr lang="en-US" sz="2000"/>
              <a:t>The STRIDES Initiative aims to help NIH and its institutions accelerate biomedical research by reducing barriers in utilizing commercial cloud services. This initiative aims to harness the power of the cloud to accelerate biomedical discovery. NIH and NIH-funded researchers can take advantage of STRIDES benefits.</a:t>
            </a:r>
          </a:p>
        </p:txBody>
      </p:sp>
    </p:spTree>
    <p:extLst>
      <p:ext uri="{BB962C8B-B14F-4D97-AF65-F5344CB8AC3E}">
        <p14:creationId xmlns:p14="http://schemas.microsoft.com/office/powerpoint/2010/main" val="1854756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A8C823D5-47F2-D899-5CDA-E9FB12D009E6}"/>
              </a:ext>
            </a:extLst>
          </p:cNvPr>
          <p:cNvPicPr>
            <a:picLocks noGrp="1" noChangeAspect="1"/>
          </p:cNvPicPr>
          <p:nvPr>
            <p:ph idx="1"/>
          </p:nvPr>
        </p:nvPicPr>
        <p:blipFill>
          <a:blip r:embed="rId2"/>
          <a:stretch>
            <a:fillRect/>
          </a:stretch>
        </p:blipFill>
        <p:spPr>
          <a:xfrm>
            <a:off x="1200698" y="362197"/>
            <a:ext cx="5245225" cy="5943600"/>
          </a:xfrm>
          <a:prstGeom prst="rect">
            <a:avLst/>
          </a:prstGeom>
        </p:spPr>
      </p:pic>
      <p:sp>
        <p:nvSpPr>
          <p:cNvPr id="2" name="TextBox 1">
            <a:extLst>
              <a:ext uri="{FF2B5EF4-FFF2-40B4-BE49-F238E27FC236}">
                <a16:creationId xmlns:a16="http://schemas.microsoft.com/office/drawing/2014/main" id="{B19AC1F5-3E50-3CFB-2D49-343C6456092C}"/>
              </a:ext>
            </a:extLst>
          </p:cNvPr>
          <p:cNvSpPr txBox="1"/>
          <p:nvPr/>
        </p:nvSpPr>
        <p:spPr>
          <a:xfrm>
            <a:off x="7279214" y="5216216"/>
            <a:ext cx="4713594" cy="584775"/>
          </a:xfrm>
          <a:prstGeom prst="rect">
            <a:avLst/>
          </a:prstGeom>
          <a:noFill/>
        </p:spPr>
        <p:txBody>
          <a:bodyPr wrap="square" rtlCol="0">
            <a:spAutoFit/>
          </a:bodyPr>
          <a:lstStyle/>
          <a:p>
            <a:r>
              <a:rPr lang="en-US" sz="3200" dirty="0">
                <a:solidFill>
                  <a:schemeClr val="bg1"/>
                </a:solidFill>
              </a:rPr>
              <a:t>Email: ncibtep@nih.gov</a:t>
            </a:r>
          </a:p>
        </p:txBody>
      </p:sp>
      <p:pic>
        <p:nvPicPr>
          <p:cNvPr id="3" name="Content Placeholder 6">
            <a:extLst>
              <a:ext uri="{FF2B5EF4-FFF2-40B4-BE49-F238E27FC236}">
                <a16:creationId xmlns:a16="http://schemas.microsoft.com/office/drawing/2014/main" id="{DD3A97CA-2215-353E-0CF5-2DCA070A5E24}"/>
              </a:ext>
            </a:extLst>
          </p:cNvPr>
          <p:cNvPicPr>
            <a:picLocks noChangeAspect="1"/>
          </p:cNvPicPr>
          <p:nvPr/>
        </p:nvPicPr>
        <p:blipFill>
          <a:blip r:embed="rId2"/>
          <a:stretch>
            <a:fillRect/>
          </a:stretch>
        </p:blipFill>
        <p:spPr>
          <a:xfrm>
            <a:off x="2033989" y="3637832"/>
            <a:ext cx="5245225" cy="5943600"/>
          </a:xfrm>
          <a:prstGeom prst="rect">
            <a:avLst/>
          </a:prstGeom>
        </p:spPr>
      </p:pic>
    </p:spTree>
    <p:extLst>
      <p:ext uri="{BB962C8B-B14F-4D97-AF65-F5344CB8AC3E}">
        <p14:creationId xmlns:p14="http://schemas.microsoft.com/office/powerpoint/2010/main" val="267372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224E1A-B05E-A2A0-8BD9-E19D3D3C224F}"/>
              </a:ext>
            </a:extLst>
          </p:cNvPr>
          <p:cNvPicPr>
            <a:picLocks noChangeAspect="1"/>
          </p:cNvPicPr>
          <p:nvPr/>
        </p:nvPicPr>
        <p:blipFill rotWithShape="1">
          <a:blip r:embed="rId2"/>
          <a:srcRect l="13702" t="-1" r="11761" b="586"/>
          <a:stretch/>
        </p:blipFill>
        <p:spPr>
          <a:xfrm>
            <a:off x="9306435" y="46919"/>
            <a:ext cx="2047365" cy="1750838"/>
          </a:xfrm>
          <a:prstGeom prst="rect">
            <a:avLst/>
          </a:prstGeom>
        </p:spPr>
      </p:pic>
      <p:pic>
        <p:nvPicPr>
          <p:cNvPr id="5" name="Picture 4">
            <a:extLst>
              <a:ext uri="{FF2B5EF4-FFF2-40B4-BE49-F238E27FC236}">
                <a16:creationId xmlns:a16="http://schemas.microsoft.com/office/drawing/2014/main" id="{38CCE5FF-73B7-A2A1-9884-05418DFC3DE4}"/>
              </a:ext>
            </a:extLst>
          </p:cNvPr>
          <p:cNvPicPr>
            <a:picLocks noChangeAspect="1"/>
          </p:cNvPicPr>
          <p:nvPr/>
        </p:nvPicPr>
        <p:blipFill>
          <a:blip r:embed="rId3"/>
          <a:stretch>
            <a:fillRect/>
          </a:stretch>
        </p:blipFill>
        <p:spPr>
          <a:xfrm>
            <a:off x="5049329" y="1843544"/>
            <a:ext cx="1792288" cy="2273300"/>
          </a:xfrm>
          <a:prstGeom prst="rect">
            <a:avLst/>
          </a:prstGeom>
        </p:spPr>
      </p:pic>
      <p:pic>
        <p:nvPicPr>
          <p:cNvPr id="17" name="Picture 16">
            <a:extLst>
              <a:ext uri="{FF2B5EF4-FFF2-40B4-BE49-F238E27FC236}">
                <a16:creationId xmlns:a16="http://schemas.microsoft.com/office/drawing/2014/main" id="{76BF600E-13CF-0A96-CF74-4E38FA42DC37}"/>
              </a:ext>
            </a:extLst>
          </p:cNvPr>
          <p:cNvPicPr>
            <a:picLocks noChangeAspect="1"/>
          </p:cNvPicPr>
          <p:nvPr/>
        </p:nvPicPr>
        <p:blipFill>
          <a:blip r:embed="rId4"/>
          <a:stretch>
            <a:fillRect/>
          </a:stretch>
        </p:blipFill>
        <p:spPr>
          <a:xfrm>
            <a:off x="2615812" y="1854430"/>
            <a:ext cx="2319338" cy="2273300"/>
          </a:xfrm>
          <a:prstGeom prst="rect">
            <a:avLst/>
          </a:prstGeom>
        </p:spPr>
      </p:pic>
      <p:pic>
        <p:nvPicPr>
          <p:cNvPr id="21" name="Picture 20">
            <a:extLst>
              <a:ext uri="{FF2B5EF4-FFF2-40B4-BE49-F238E27FC236}">
                <a16:creationId xmlns:a16="http://schemas.microsoft.com/office/drawing/2014/main" id="{E8A21DBB-184C-2C2E-2408-AD7FDFCE5A47}"/>
              </a:ext>
            </a:extLst>
          </p:cNvPr>
          <p:cNvPicPr>
            <a:picLocks noChangeAspect="1"/>
          </p:cNvPicPr>
          <p:nvPr/>
        </p:nvPicPr>
        <p:blipFill>
          <a:blip r:embed="rId5"/>
          <a:stretch>
            <a:fillRect/>
          </a:stretch>
        </p:blipFill>
        <p:spPr>
          <a:xfrm>
            <a:off x="9306435" y="1844675"/>
            <a:ext cx="2217738" cy="2273300"/>
          </a:xfrm>
          <a:prstGeom prst="rect">
            <a:avLst/>
          </a:prstGeom>
        </p:spPr>
      </p:pic>
      <p:pic>
        <p:nvPicPr>
          <p:cNvPr id="11" name="Picture 10">
            <a:extLst>
              <a:ext uri="{FF2B5EF4-FFF2-40B4-BE49-F238E27FC236}">
                <a16:creationId xmlns:a16="http://schemas.microsoft.com/office/drawing/2014/main" id="{71D3ED82-51FE-3C46-56FB-B1593608C509}"/>
              </a:ext>
            </a:extLst>
          </p:cNvPr>
          <p:cNvPicPr>
            <a:picLocks noChangeAspect="1"/>
          </p:cNvPicPr>
          <p:nvPr/>
        </p:nvPicPr>
        <p:blipFill>
          <a:blip r:embed="rId6"/>
          <a:stretch>
            <a:fillRect/>
          </a:stretch>
        </p:blipFill>
        <p:spPr>
          <a:xfrm>
            <a:off x="126838" y="4184650"/>
            <a:ext cx="2033588" cy="2109788"/>
          </a:xfrm>
          <a:prstGeom prst="rect">
            <a:avLst/>
          </a:prstGeom>
        </p:spPr>
      </p:pic>
      <p:pic>
        <p:nvPicPr>
          <p:cNvPr id="13" name="Picture 12">
            <a:extLst>
              <a:ext uri="{FF2B5EF4-FFF2-40B4-BE49-F238E27FC236}">
                <a16:creationId xmlns:a16="http://schemas.microsoft.com/office/drawing/2014/main" id="{A016DE5D-8F28-2F33-F4D8-B40C3A2C91A8}"/>
              </a:ext>
            </a:extLst>
          </p:cNvPr>
          <p:cNvPicPr>
            <a:picLocks noChangeAspect="1"/>
          </p:cNvPicPr>
          <p:nvPr/>
        </p:nvPicPr>
        <p:blipFill>
          <a:blip r:embed="rId7"/>
          <a:stretch>
            <a:fillRect/>
          </a:stretch>
        </p:blipFill>
        <p:spPr>
          <a:xfrm>
            <a:off x="2195786" y="4224797"/>
            <a:ext cx="1743075" cy="2109788"/>
          </a:xfrm>
          <a:prstGeom prst="rect">
            <a:avLst/>
          </a:prstGeom>
        </p:spPr>
      </p:pic>
      <p:pic>
        <p:nvPicPr>
          <p:cNvPr id="15" name="Picture 14">
            <a:extLst>
              <a:ext uri="{FF2B5EF4-FFF2-40B4-BE49-F238E27FC236}">
                <a16:creationId xmlns:a16="http://schemas.microsoft.com/office/drawing/2014/main" id="{E408BCC9-6D34-67BE-2D8F-261BEB393117}"/>
              </a:ext>
            </a:extLst>
          </p:cNvPr>
          <p:cNvPicPr>
            <a:picLocks noChangeAspect="1"/>
          </p:cNvPicPr>
          <p:nvPr/>
        </p:nvPicPr>
        <p:blipFill>
          <a:blip r:embed="rId8"/>
          <a:stretch>
            <a:fillRect/>
          </a:stretch>
        </p:blipFill>
        <p:spPr>
          <a:xfrm>
            <a:off x="3976532" y="4280586"/>
            <a:ext cx="2157423" cy="2071688"/>
          </a:xfrm>
          <a:prstGeom prst="rect">
            <a:avLst/>
          </a:prstGeom>
        </p:spPr>
      </p:pic>
      <p:pic>
        <p:nvPicPr>
          <p:cNvPr id="9" name="Picture 8">
            <a:extLst>
              <a:ext uri="{FF2B5EF4-FFF2-40B4-BE49-F238E27FC236}">
                <a16:creationId xmlns:a16="http://schemas.microsoft.com/office/drawing/2014/main" id="{ED3ADA98-9F9E-E069-164F-40247B5C27E0}"/>
              </a:ext>
            </a:extLst>
          </p:cNvPr>
          <p:cNvPicPr>
            <a:picLocks noChangeAspect="1"/>
          </p:cNvPicPr>
          <p:nvPr/>
        </p:nvPicPr>
        <p:blipFill>
          <a:blip r:embed="rId9"/>
          <a:stretch>
            <a:fillRect/>
          </a:stretch>
        </p:blipFill>
        <p:spPr>
          <a:xfrm>
            <a:off x="6114925" y="4224797"/>
            <a:ext cx="1600200" cy="2109788"/>
          </a:xfrm>
          <a:prstGeom prst="rect">
            <a:avLst/>
          </a:prstGeom>
        </p:spPr>
      </p:pic>
      <p:pic>
        <p:nvPicPr>
          <p:cNvPr id="19" name="Picture 18">
            <a:extLst>
              <a:ext uri="{FF2B5EF4-FFF2-40B4-BE49-F238E27FC236}">
                <a16:creationId xmlns:a16="http://schemas.microsoft.com/office/drawing/2014/main" id="{E18D5843-32BB-47D4-EB7A-AB58C63ACEE8}"/>
              </a:ext>
            </a:extLst>
          </p:cNvPr>
          <p:cNvPicPr>
            <a:picLocks noChangeAspect="1"/>
          </p:cNvPicPr>
          <p:nvPr/>
        </p:nvPicPr>
        <p:blipFill>
          <a:blip r:embed="rId10"/>
          <a:stretch>
            <a:fillRect/>
          </a:stretch>
        </p:blipFill>
        <p:spPr>
          <a:xfrm>
            <a:off x="7760723" y="4184650"/>
            <a:ext cx="2054225" cy="2109788"/>
          </a:xfrm>
          <a:prstGeom prst="rect">
            <a:avLst/>
          </a:prstGeom>
        </p:spPr>
      </p:pic>
      <p:sp>
        <p:nvSpPr>
          <p:cNvPr id="2" name="Title 1">
            <a:extLst>
              <a:ext uri="{FF2B5EF4-FFF2-40B4-BE49-F238E27FC236}">
                <a16:creationId xmlns:a16="http://schemas.microsoft.com/office/drawing/2014/main" id="{3036A36F-5D01-4E88-05D4-572BA17CE181}"/>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BTEP: 2024 Seminar Series</a:t>
            </a:r>
          </a:p>
        </p:txBody>
      </p:sp>
      <p:pic>
        <p:nvPicPr>
          <p:cNvPr id="4" name="Picture 3">
            <a:extLst>
              <a:ext uri="{FF2B5EF4-FFF2-40B4-BE49-F238E27FC236}">
                <a16:creationId xmlns:a16="http://schemas.microsoft.com/office/drawing/2014/main" id="{300E8931-04FD-6222-36CC-F4D598907A30}"/>
              </a:ext>
            </a:extLst>
          </p:cNvPr>
          <p:cNvPicPr>
            <a:picLocks noChangeAspect="1"/>
          </p:cNvPicPr>
          <p:nvPr/>
        </p:nvPicPr>
        <p:blipFill>
          <a:blip r:embed="rId11"/>
          <a:stretch>
            <a:fillRect/>
          </a:stretch>
        </p:blipFill>
        <p:spPr>
          <a:xfrm>
            <a:off x="6897688" y="1843544"/>
            <a:ext cx="2282811" cy="2273300"/>
          </a:xfrm>
          <a:prstGeom prst="rect">
            <a:avLst/>
          </a:prstGeom>
        </p:spPr>
      </p:pic>
      <p:pic>
        <p:nvPicPr>
          <p:cNvPr id="8" name="Picture 7">
            <a:extLst>
              <a:ext uri="{FF2B5EF4-FFF2-40B4-BE49-F238E27FC236}">
                <a16:creationId xmlns:a16="http://schemas.microsoft.com/office/drawing/2014/main" id="{9EC8E81E-8CEE-6A69-4986-5908802390CB}"/>
              </a:ext>
            </a:extLst>
          </p:cNvPr>
          <p:cNvPicPr>
            <a:picLocks noChangeAspect="1"/>
          </p:cNvPicPr>
          <p:nvPr/>
        </p:nvPicPr>
        <p:blipFill>
          <a:blip r:embed="rId12"/>
          <a:stretch>
            <a:fillRect/>
          </a:stretch>
        </p:blipFill>
        <p:spPr>
          <a:xfrm>
            <a:off x="126838" y="1844675"/>
            <a:ext cx="2362136" cy="2226135"/>
          </a:xfrm>
          <a:prstGeom prst="rect">
            <a:avLst/>
          </a:prstGeom>
        </p:spPr>
      </p:pic>
      <p:pic>
        <p:nvPicPr>
          <p:cNvPr id="16" name="Picture 15">
            <a:extLst>
              <a:ext uri="{FF2B5EF4-FFF2-40B4-BE49-F238E27FC236}">
                <a16:creationId xmlns:a16="http://schemas.microsoft.com/office/drawing/2014/main" id="{F0C0630E-DF56-001D-104B-5846D1D382B8}"/>
              </a:ext>
            </a:extLst>
          </p:cNvPr>
          <p:cNvPicPr>
            <a:picLocks noChangeAspect="1"/>
          </p:cNvPicPr>
          <p:nvPr/>
        </p:nvPicPr>
        <p:blipFill>
          <a:blip r:embed="rId13"/>
          <a:stretch>
            <a:fillRect/>
          </a:stretch>
        </p:blipFill>
        <p:spPr>
          <a:xfrm>
            <a:off x="9843780" y="4184650"/>
            <a:ext cx="2299574" cy="2071688"/>
          </a:xfrm>
          <a:prstGeom prst="rect">
            <a:avLst/>
          </a:prstGeom>
        </p:spPr>
      </p:pic>
    </p:spTree>
    <p:extLst>
      <p:ext uri="{BB962C8B-B14F-4D97-AF65-F5344CB8AC3E}">
        <p14:creationId xmlns:p14="http://schemas.microsoft.com/office/powerpoint/2010/main" val="1025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50E3046-9C06-5500-595E-6192172103E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Any Questions?</a:t>
            </a:r>
          </a:p>
        </p:txBody>
      </p:sp>
      <p:pic>
        <p:nvPicPr>
          <p:cNvPr id="9" name="Content Placeholder 8">
            <a:extLst>
              <a:ext uri="{FF2B5EF4-FFF2-40B4-BE49-F238E27FC236}">
                <a16:creationId xmlns:a16="http://schemas.microsoft.com/office/drawing/2014/main" id="{F3839B09-4107-2428-0A35-C82EFBA5C170}"/>
              </a:ext>
            </a:extLst>
          </p:cNvPr>
          <p:cNvPicPr>
            <a:picLocks noGrp="1" noChangeAspect="1"/>
          </p:cNvPicPr>
          <p:nvPr>
            <p:ph idx="1"/>
          </p:nvPr>
        </p:nvPicPr>
        <p:blipFill>
          <a:blip r:embed="rId2"/>
          <a:stretch>
            <a:fillRect/>
          </a:stretch>
        </p:blipFill>
        <p:spPr>
          <a:xfrm>
            <a:off x="5548131" y="1487674"/>
            <a:ext cx="4313500" cy="4351338"/>
          </a:xfrm>
        </p:spPr>
      </p:pic>
    </p:spTree>
    <p:extLst>
      <p:ext uri="{BB962C8B-B14F-4D97-AF65-F5344CB8AC3E}">
        <p14:creationId xmlns:p14="http://schemas.microsoft.com/office/powerpoint/2010/main" val="3036474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D40A41-DB46-0561-1C5A-E8AB52153844}"/>
              </a:ext>
            </a:extLst>
          </p:cNvPr>
          <p:cNvSpPr/>
          <p:nvPr/>
        </p:nvSpPr>
        <p:spPr>
          <a:xfrm>
            <a:off x="0" y="378625"/>
            <a:ext cx="12192000" cy="4635062"/>
          </a:xfrm>
          <a:prstGeom prst="rect">
            <a:avLst/>
          </a:prstGeom>
          <a:solidFill>
            <a:srgbClr val="73050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C6AFB45-EA3B-9B80-5B07-D943E3D17A3A}"/>
              </a:ext>
            </a:extLst>
          </p:cNvPr>
          <p:cNvSpPr>
            <a:spLocks noGrp="1"/>
          </p:cNvSpPr>
          <p:nvPr>
            <p:ph type="ctrTitle"/>
          </p:nvPr>
        </p:nvSpPr>
        <p:spPr>
          <a:xfrm>
            <a:off x="1082692" y="713195"/>
            <a:ext cx="10026615" cy="2318665"/>
          </a:xfrm>
        </p:spPr>
        <p:txBody>
          <a:bodyPr>
            <a:normAutofit fontScale="90000"/>
          </a:bodyPr>
          <a:lstStyle/>
          <a:p>
            <a:r>
              <a:rPr lang="en-US" sz="3800" b="1" i="0" dirty="0">
                <a:solidFill>
                  <a:srgbClr val="FFFFFF"/>
                </a:solidFill>
                <a:effectLst/>
                <a:latin typeface="Open Sans" panose="020B0606030504020204" pitchFamily="34" charset="0"/>
              </a:rPr>
              <a:t>Intro to Bioinformatics Resources</a:t>
            </a:r>
            <a:br>
              <a:rPr lang="en-US" sz="3800" b="1" i="0" dirty="0">
                <a:solidFill>
                  <a:srgbClr val="FFFFFF"/>
                </a:solidFill>
                <a:effectLst/>
                <a:latin typeface="Open Sans" panose="020B0606030504020204" pitchFamily="34" charset="0"/>
              </a:rPr>
            </a:br>
            <a:r>
              <a:rPr lang="en-US" sz="3800" b="1" i="0" dirty="0">
                <a:solidFill>
                  <a:srgbClr val="FFFFFF"/>
                </a:solidFill>
                <a:effectLst/>
                <a:latin typeface="Open Sans" panose="020B0606030504020204" pitchFamily="34" charset="0"/>
              </a:rPr>
              <a:t>at the </a:t>
            </a:r>
            <a:br>
              <a:rPr lang="en-US" sz="3800" b="1" i="0" dirty="0">
                <a:solidFill>
                  <a:srgbClr val="FFFFFF"/>
                </a:solidFill>
                <a:effectLst/>
                <a:latin typeface="Open Sans" panose="020B0606030504020204" pitchFamily="34" charset="0"/>
              </a:rPr>
            </a:br>
            <a:r>
              <a:rPr lang="en-US" sz="3800" b="1" i="0" dirty="0">
                <a:solidFill>
                  <a:srgbClr val="FFFFFF"/>
                </a:solidFill>
                <a:effectLst/>
                <a:latin typeface="Open Sans" panose="020B0606030504020204" pitchFamily="34" charset="0"/>
              </a:rPr>
              <a:t>Bioinformatics Community Fair</a:t>
            </a:r>
            <a:br>
              <a:rPr lang="en-US" sz="3800" b="1" i="0" dirty="0">
                <a:solidFill>
                  <a:srgbClr val="FFFFFF"/>
                </a:solidFill>
                <a:effectLst/>
                <a:latin typeface="Open Sans" panose="020B0606030504020204" pitchFamily="34" charset="0"/>
              </a:rPr>
            </a:br>
            <a:r>
              <a:rPr lang="en-US" sz="3800" b="1" i="0" dirty="0">
                <a:solidFill>
                  <a:srgbClr val="FFFFFF"/>
                </a:solidFill>
                <a:effectLst/>
                <a:latin typeface="Open Sans" panose="020B0606030504020204" pitchFamily="34" charset="0"/>
              </a:rPr>
              <a:t>NIH Research Festival 2024</a:t>
            </a:r>
            <a:br>
              <a:rPr lang="en-US" sz="2000" b="1" i="0" dirty="0">
                <a:solidFill>
                  <a:srgbClr val="FFFFFF"/>
                </a:solidFill>
                <a:effectLst/>
                <a:latin typeface="Open Sans" panose="020B0606030504020204" pitchFamily="34" charset="0"/>
              </a:rPr>
            </a:br>
            <a:endParaRPr lang="en-US" sz="3800" dirty="0">
              <a:solidFill>
                <a:srgbClr val="FFFFFF"/>
              </a:solidFill>
            </a:endParaRPr>
          </a:p>
        </p:txBody>
      </p:sp>
      <p:sp>
        <p:nvSpPr>
          <p:cNvPr id="7" name="Subtitle 2">
            <a:extLst>
              <a:ext uri="{FF2B5EF4-FFF2-40B4-BE49-F238E27FC236}">
                <a16:creationId xmlns:a16="http://schemas.microsoft.com/office/drawing/2014/main" id="{8B475612-A9FC-6A94-EB26-5EEEB9D6221D}"/>
              </a:ext>
            </a:extLst>
          </p:cNvPr>
          <p:cNvSpPr>
            <a:spLocks noGrp="1"/>
          </p:cNvSpPr>
          <p:nvPr>
            <p:ph type="subTitle" idx="1"/>
          </p:nvPr>
        </p:nvSpPr>
        <p:spPr>
          <a:xfrm>
            <a:off x="1627238" y="2696156"/>
            <a:ext cx="8937522" cy="1555530"/>
          </a:xfrm>
        </p:spPr>
        <p:txBody>
          <a:bodyPr>
            <a:normAutofit/>
          </a:bodyPr>
          <a:lstStyle/>
          <a:p>
            <a:pPr>
              <a:spcBef>
                <a:spcPts val="0"/>
              </a:spcBef>
            </a:pPr>
            <a:r>
              <a:rPr lang="en-US" sz="2000" dirty="0">
                <a:solidFill>
                  <a:srgbClr val="FFFFFF"/>
                </a:solidFill>
              </a:rPr>
              <a:t>Amy Stonelake, Ph.D.</a:t>
            </a:r>
          </a:p>
          <a:p>
            <a:pPr>
              <a:spcBef>
                <a:spcPts val="0"/>
              </a:spcBef>
            </a:pPr>
            <a:r>
              <a:rPr lang="en-US" sz="2000" dirty="0">
                <a:solidFill>
                  <a:srgbClr val="FFFFFF"/>
                </a:solidFill>
              </a:rPr>
              <a:t>BTEP Program Manager</a:t>
            </a:r>
          </a:p>
          <a:p>
            <a:pPr>
              <a:spcBef>
                <a:spcPts val="0"/>
              </a:spcBef>
            </a:pPr>
            <a:endParaRPr lang="en-US" sz="1800" b="0" i="0" u="none" strike="noStrike" dirty="0">
              <a:solidFill>
                <a:srgbClr val="FFFFFF"/>
              </a:solidFill>
              <a:effectLst/>
              <a:latin typeface="Calibri" panose="020F0502020204030204" pitchFamily="34" charset="0"/>
            </a:endParaRPr>
          </a:p>
          <a:p>
            <a:pPr>
              <a:spcBef>
                <a:spcPts val="0"/>
              </a:spcBef>
            </a:pPr>
            <a:r>
              <a:rPr lang="en-US" sz="1800" b="0" i="0" u="none" strike="noStrike" dirty="0">
                <a:solidFill>
                  <a:srgbClr val="FFFFFF"/>
                </a:solidFill>
                <a:effectLst/>
                <a:latin typeface="Calibri" panose="020F0502020204030204" pitchFamily="34" charset="0"/>
              </a:rPr>
              <a:t>Sept 23, 2024</a:t>
            </a:r>
          </a:p>
          <a:p>
            <a:pPr>
              <a:spcBef>
                <a:spcPts val="0"/>
              </a:spcBef>
            </a:pPr>
            <a:endParaRPr lang="en-US" sz="3800" b="0" i="0" u="none" strike="noStrike" dirty="0">
              <a:solidFill>
                <a:srgbClr val="FFFFFF"/>
              </a:solidFill>
              <a:effectLst/>
              <a:latin typeface="Calibri" panose="020F0502020204030204" pitchFamily="34" charset="0"/>
            </a:endParaRPr>
          </a:p>
          <a:p>
            <a:endParaRPr lang="en-US" sz="1800" dirty="0">
              <a:solidFill>
                <a:srgbClr val="FFFFFF"/>
              </a:solidFill>
              <a:latin typeface="Calibri" panose="020F0502020204030204" pitchFamily="34" charset="0"/>
            </a:endParaRPr>
          </a:p>
        </p:txBody>
      </p:sp>
      <p:sp>
        <p:nvSpPr>
          <p:cNvPr id="8" name="Rectangle 7">
            <a:extLst>
              <a:ext uri="{FF2B5EF4-FFF2-40B4-BE49-F238E27FC236}">
                <a16:creationId xmlns:a16="http://schemas.microsoft.com/office/drawing/2014/main" id="{C76DDBF8-945A-D0C8-2194-320673708CCF}"/>
              </a:ext>
            </a:extLst>
          </p:cNvPr>
          <p:cNvSpPr/>
          <p:nvPr/>
        </p:nvSpPr>
        <p:spPr>
          <a:xfrm>
            <a:off x="640852" y="5424957"/>
            <a:ext cx="10910294" cy="769441"/>
          </a:xfrm>
          <a:prstGeom prst="rect">
            <a:avLst/>
          </a:prstGeom>
          <a:noFill/>
        </p:spPr>
        <p:txBody>
          <a:bodyPr wrap="none" lIns="91440" tIns="45720" rIns="91440" bIns="45720">
            <a:spAutoFit/>
          </a:bodyPr>
          <a:lstStyle/>
          <a:p>
            <a:pPr algn="ctr"/>
            <a:r>
              <a:rPr lang="en-US" sz="4400" dirty="0">
                <a:ln w="0"/>
                <a:solidFill>
                  <a:srgbClr val="730503"/>
                </a:solidFill>
                <a:effectLst>
                  <a:outerShdw blurRad="38100" dist="25400" dir="5400000" algn="ctr" rotWithShape="0">
                    <a:srgbClr val="6E747A">
                      <a:alpha val="43000"/>
                    </a:srgbClr>
                  </a:outerShdw>
                </a:effectLst>
              </a:rPr>
              <a:t>Bioinformatics Training and Education Program</a:t>
            </a:r>
            <a:endParaRPr lang="en-US" sz="4400" b="0" cap="none" spc="0" dirty="0">
              <a:ln w="0"/>
              <a:solidFill>
                <a:srgbClr val="730503"/>
              </a:solidFill>
              <a:effectLst>
                <a:outerShdw blurRad="38100" dist="25400" dir="5400000" algn="ctr" rotWithShape="0">
                  <a:srgbClr val="6E747A">
                    <a:alpha val="43000"/>
                  </a:srgbClr>
                </a:outerShdw>
              </a:effectLst>
            </a:endParaRPr>
          </a:p>
        </p:txBody>
      </p:sp>
      <p:pic>
        <p:nvPicPr>
          <p:cNvPr id="12" name="Graphic 11">
            <a:extLst>
              <a:ext uri="{FF2B5EF4-FFF2-40B4-BE49-F238E27FC236}">
                <a16:creationId xmlns:a16="http://schemas.microsoft.com/office/drawing/2014/main" id="{AA62132C-DE2E-55E2-38EB-8C3B44112E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7249" y="6234679"/>
            <a:ext cx="2857500" cy="393700"/>
          </a:xfrm>
          <a:prstGeom prst="rect">
            <a:avLst/>
          </a:prstGeom>
        </p:spPr>
      </p:pic>
    </p:spTree>
    <p:extLst>
      <p:ext uri="{BB962C8B-B14F-4D97-AF65-F5344CB8AC3E}">
        <p14:creationId xmlns:p14="http://schemas.microsoft.com/office/powerpoint/2010/main" val="2830971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6247-60BA-373D-ADD7-4C92C53E0127}"/>
              </a:ext>
            </a:extLst>
          </p:cNvPr>
          <p:cNvSpPr>
            <a:spLocks noGrp="1"/>
          </p:cNvSpPr>
          <p:nvPr>
            <p:ph type="title"/>
          </p:nvPr>
        </p:nvSpPr>
        <p:spPr>
          <a:xfrm>
            <a:off x="1256522" y="591829"/>
            <a:ext cx="3939688" cy="5583126"/>
          </a:xfrm>
        </p:spPr>
        <p:txBody>
          <a:bodyPr>
            <a:normAutofit/>
          </a:bodyPr>
          <a:lstStyle/>
          <a:p>
            <a:r>
              <a:rPr lang="en-US" sz="5000"/>
              <a:t>Introduction to the NCI CCR Bioinformatics Training and Education Program	</a:t>
            </a:r>
          </a:p>
        </p:txBody>
      </p:sp>
      <p:graphicFrame>
        <p:nvGraphicFramePr>
          <p:cNvPr id="24" name="Content Placeholder 2">
            <a:extLst>
              <a:ext uri="{FF2B5EF4-FFF2-40B4-BE49-F238E27FC236}">
                <a16:creationId xmlns:a16="http://schemas.microsoft.com/office/drawing/2014/main" id="{09915A79-18A6-2779-CE19-B75337F70ABA}"/>
              </a:ext>
            </a:extLst>
          </p:cNvPr>
          <p:cNvGraphicFramePr>
            <a:graphicFrameLocks noGrp="1"/>
          </p:cNvGraphicFramePr>
          <p:nvPr>
            <p:ph idx="1"/>
          </p:nvPr>
        </p:nvGraphicFramePr>
        <p:xfrm>
          <a:off x="5492710" y="671805"/>
          <a:ext cx="5861090" cy="550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904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36A36F-5D01-4E88-05D4-572BA17CE181}"/>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4000" kern="1200" dirty="0">
                <a:solidFill>
                  <a:srgbClr val="FFFFFF"/>
                </a:solidFill>
                <a:latin typeface="+mj-lt"/>
                <a:ea typeface="+mj-ea"/>
                <a:cs typeface="+mj-cs"/>
              </a:rPr>
              <a:t>BTEP: Who we are…</a:t>
            </a:r>
          </a:p>
        </p:txBody>
      </p:sp>
      <p:pic>
        <p:nvPicPr>
          <p:cNvPr id="4" name="Picture 3">
            <a:extLst>
              <a:ext uri="{FF2B5EF4-FFF2-40B4-BE49-F238E27FC236}">
                <a16:creationId xmlns:a16="http://schemas.microsoft.com/office/drawing/2014/main" id="{AA09CD2A-A5F0-5162-A397-5F37075D4913}"/>
              </a:ext>
            </a:extLst>
          </p:cNvPr>
          <p:cNvPicPr>
            <a:picLocks noChangeAspect="1"/>
          </p:cNvPicPr>
          <p:nvPr/>
        </p:nvPicPr>
        <p:blipFill>
          <a:blip r:embed="rId2"/>
          <a:stretch>
            <a:fillRect/>
          </a:stretch>
        </p:blipFill>
        <p:spPr>
          <a:xfrm>
            <a:off x="2527019" y="390832"/>
            <a:ext cx="7230581" cy="4519114"/>
          </a:xfrm>
          <a:prstGeom prst="rect">
            <a:avLst/>
          </a:prstGeom>
        </p:spPr>
      </p:pic>
    </p:spTree>
    <p:extLst>
      <p:ext uri="{BB962C8B-B14F-4D97-AF65-F5344CB8AC3E}">
        <p14:creationId xmlns:p14="http://schemas.microsoft.com/office/powerpoint/2010/main" val="380948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8A8846-BAB7-CD78-F33C-21161DE4F762}"/>
              </a:ext>
            </a:extLst>
          </p:cNvPr>
          <p:cNvSpPr>
            <a:spLocks noGrp="1"/>
          </p:cNvSpPr>
          <p:nvPr>
            <p:ph type="title"/>
          </p:nvPr>
        </p:nvSpPr>
        <p:spPr>
          <a:xfrm>
            <a:off x="841248" y="256032"/>
            <a:ext cx="10506456" cy="1014984"/>
          </a:xfrm>
        </p:spPr>
        <p:txBody>
          <a:bodyPr anchor="b">
            <a:normAutofit/>
          </a:bodyPr>
          <a:lstStyle/>
          <a:p>
            <a:r>
              <a:rPr lang="en-US" dirty="0"/>
              <a:t>BTEP What we do…Mission Statement </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21BE0AF-BA49-A8A8-FBE1-3ABF4B29E3B3}"/>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9361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1C24F9-7207-0335-DAAC-2C9EF6F72E44}"/>
              </a:ext>
            </a:extLst>
          </p:cNvPr>
          <p:cNvSpPr>
            <a:spLocks noGrp="1"/>
          </p:cNvSpPr>
          <p:nvPr>
            <p:ph type="title"/>
          </p:nvPr>
        </p:nvSpPr>
        <p:spPr>
          <a:xfrm>
            <a:off x="1371597" y="348865"/>
            <a:ext cx="10044023" cy="877729"/>
          </a:xfrm>
        </p:spPr>
        <p:txBody>
          <a:bodyPr anchor="ctr">
            <a:normAutofit/>
          </a:bodyPr>
          <a:lstStyle/>
          <a:p>
            <a:r>
              <a:rPr lang="en-US" sz="3100">
                <a:solidFill>
                  <a:srgbClr val="FFFFFF"/>
                </a:solidFill>
              </a:rPr>
              <a:t>NCI CCR Bioinformatics Training and Education Program (BTEP)</a:t>
            </a:r>
          </a:p>
        </p:txBody>
      </p:sp>
      <p:graphicFrame>
        <p:nvGraphicFramePr>
          <p:cNvPr id="5" name="Content Placeholder 2">
            <a:extLst>
              <a:ext uri="{FF2B5EF4-FFF2-40B4-BE49-F238E27FC236}">
                <a16:creationId xmlns:a16="http://schemas.microsoft.com/office/drawing/2014/main" id="{B003B1DC-E17B-3E35-90F6-DC99F1EB588A}"/>
              </a:ext>
            </a:extLst>
          </p:cNvPr>
          <p:cNvGraphicFramePr>
            <a:graphicFrameLocks noGrp="1"/>
          </p:cNvGraphicFramePr>
          <p:nvPr>
            <p:ph idx="1"/>
            <p:extLst>
              <p:ext uri="{D42A27DB-BD31-4B8C-83A1-F6EECF244321}">
                <p14:modId xmlns:p14="http://schemas.microsoft.com/office/powerpoint/2010/main" val="41838871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2142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3B51058-D022-9644-B4AF-E11BEFC5879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BTEP: What we do</a:t>
            </a:r>
          </a:p>
        </p:txBody>
      </p:sp>
      <p:graphicFrame>
        <p:nvGraphicFramePr>
          <p:cNvPr id="15" name="Content Placeholder 2">
            <a:extLst>
              <a:ext uri="{FF2B5EF4-FFF2-40B4-BE49-F238E27FC236}">
                <a16:creationId xmlns:a16="http://schemas.microsoft.com/office/drawing/2014/main" id="{7210D2D8-21C4-50B5-C074-9128488AC299}"/>
              </a:ext>
            </a:extLst>
          </p:cNvPr>
          <p:cNvGraphicFramePr>
            <a:graphicFrameLocks noGrp="1"/>
          </p:cNvGraphicFramePr>
          <p:nvPr>
            <p:ph idx="1"/>
            <p:extLst>
              <p:ext uri="{D42A27DB-BD31-4B8C-83A1-F6EECF244321}">
                <p14:modId xmlns:p14="http://schemas.microsoft.com/office/powerpoint/2010/main" val="306155493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8104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5259</TotalTime>
  <Words>949</Words>
  <Application>Microsoft Macintosh PowerPoint</Application>
  <PresentationFormat>Widescreen</PresentationFormat>
  <Paragraphs>93</Paragraphs>
  <Slides>24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Open Sans</vt:lpstr>
      <vt:lpstr>Office Theme</vt:lpstr>
      <vt:lpstr>Good Morning and Welcome!   Morning Schedule</vt:lpstr>
      <vt:lpstr>Afternoon Schedule</vt:lpstr>
      <vt:lpstr>Any Questions?</vt:lpstr>
      <vt:lpstr>Intro to Bioinformatics Resources at the  Bioinformatics Community Fair NIH Research Festival 2024 </vt:lpstr>
      <vt:lpstr>Introduction to the NCI CCR Bioinformatics Training and Education Program </vt:lpstr>
      <vt:lpstr>BTEP: Who we are…</vt:lpstr>
      <vt:lpstr>BTEP What we do…Mission Statement </vt:lpstr>
      <vt:lpstr>NCI CCR Bioinformatics Training and Education Program (BTEP)</vt:lpstr>
      <vt:lpstr>BTEP: What we do</vt:lpstr>
      <vt:lpstr>BTEP How to contact us…</vt:lpstr>
      <vt:lpstr>Although we are a NCI/CCR resource…</vt:lpstr>
      <vt:lpstr>Which of these questions can be answered on the BTEP Website?</vt:lpstr>
      <vt:lpstr>PowerPoint Presentation</vt:lpstr>
      <vt:lpstr>NIH Bioinformatics Calendar maintained by BTEP</vt:lpstr>
      <vt:lpstr>How to read a FastQC Report</vt:lpstr>
      <vt:lpstr>How to move large files with Globus</vt:lpstr>
      <vt:lpstr>Recordings of Past Events – Video Archive</vt:lpstr>
      <vt:lpstr>Class Documentation</vt:lpstr>
      <vt:lpstr>Why you should get to know Biowulf</vt:lpstr>
      <vt:lpstr>Some list.nih.gov Mailing lists</vt:lpstr>
      <vt:lpstr>Training: Coursera licenses are available to all NIH, provided by NIH ODSS</vt:lpstr>
      <vt:lpstr>NIH Cloud Resources</vt:lpstr>
      <vt:lpstr>PowerPoint Presentation</vt:lpstr>
      <vt:lpstr>BTEP: 2024 Seminar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Bioinformatics Resources for NCI CCR Scientists</dc:title>
  <dc:creator>Stonelake, Amy (NIH/NCI) [C]</dc:creator>
  <cp:lastModifiedBy>Stonelake, Amy (NIH/NCI) [C]</cp:lastModifiedBy>
  <cp:revision>111</cp:revision>
  <dcterms:created xsi:type="dcterms:W3CDTF">2022-03-07T21:09:54Z</dcterms:created>
  <dcterms:modified xsi:type="dcterms:W3CDTF">2024-09-23T18:30:41Z</dcterms:modified>
</cp:coreProperties>
</file>